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и здоровье человека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организм и поддерживает здоровье на каждом этапе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движение особенно важно в 9 классе
</a:t>
            </a:r>
            <a:endParaRPr lang="en-US" sz="262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14–15 лет организм быстро растёт и перестраивается, поэтому движение помогает ему развиваться гармонично. В этом возрасте особенно легко закрепить привычки, которые повлияют на здоровье, осанку и работоспособность на долгие годы вперед.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двигательная активность
</a:t>
            </a:r>
            <a:endParaRPr lang="en-US" sz="2009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ходьба, подъём по лестнице, игры во дворе, помощь по дому и поездки на велосипеде. Такие действия незаметно накапливают общий объём нагрузки в течение дня.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по плану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Тренировочная активность — это уроки физкультуры, секции, домашние упражнения и спорт. Она отличается тем, что нагрузка заранее организована и направлена на развитие определённых качеств организма.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может быть спокойным или интенсивным: от прогулки до бега, танцев и подвижных игр. Разнообразие помогает развивать выносливость, силу, координацию и гибкость.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редкости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 приносит не единичная нагрузка, а постоянная привычка двигаться. Короткие, но регулярные занятия эффективнее для здоровья, чем редкие и слишком тяжёлые тренировки.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должна соответствовать возрасту, самочувствию и уровню тренированности. Если упражнение слишком сложное или слишком лёгкое, оно либо утомляет, либо не даёт нужного эффекта.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 физической активности для детей и подростков 5–17 лет; для презентации использовано обобщение.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физической активности для подростков
</a:t>
            </a:r>
            <a:endParaRPr lang="en-US" sz="2201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показывают минимальный уровень движения, который нужен для роста, развития и хорошего самочувствия подростка.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активность ниже нормы, организм чаще недополучает стимул для развития выносливости, силы и устойчивости к утомлению.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влияет на сердце и лёгкие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активнее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нагрузке сердце сокращается чаще и сильнее, поэтому кровь быстрее доставляет кислород и питательные вещества к работающим мышцам и внутренним органам.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усиливают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дыхание становится глубже и чаще. Это помогает организму быстрее получать кислород и лучше удалять углекислый газ после напряжения.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регулярно активного человека уменьшается одышка при подъёме по лестнице, ходьбе или беге. Организм легче переносит длительную физическую работу.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идёт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занятий тренированный организм быстрее возвращается к обычному ритму. Пульс и дыхание нормализуются раньше, а усталость ощущается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активности на мышцы, кости и осанку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мышцы
</a:t>
            </a:r>
            <a:pPr algn="ctr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скелетным мышцам становиться сильнее и выносливее. Благодаря этому легче выполнять обычные дела, переносить нагрузки и сохранять хорошую физическую форму.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получают нагрузку
</a:t>
            </a:r>
            <a:pPr algn="ctr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прыжки и упражнения с собственным весом создают полезное давление на костную ткань. Это помогает ей укрепляться и лучше накапливать минеральные вещества.
</a:t>
            </a:r>
            <a:endParaRPr lang="en-US" sz="1028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лучше поддерживается
</a:t>
            </a:r>
            <a:pPr algn="ctr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спины и живота удерживают позвоночник в правильном положении. Когда они достаточно развиты, снижается риск сутулости и быстрой усталости спины.
</a:t>
            </a:r>
            <a:endParaRPr lang="en-US" sz="988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 становится устойчивее
</a:t>
            </a:r>
            <a:pPr algn="ctr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помогает телу двигаться более слаженно и ровно. Это особенно важно в школьном возрасте, когда осанка ещё только формируется.
</a:t>
            </a:r>
            <a:endParaRPr lang="en-US" sz="9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виды нагрузки развивают организм по-разному. Лучший результат даёт их разумное сочетание.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физической культуры.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физической нагрузки и их значение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нагрузки дополняют друг друга: одни развивают выносливость, другие — силу, дыхание или гибкость. Поэтому полезен не один вид движения, а их сочетание.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физическая нагрузка улучшает состояние организма
</a:t>
            </a:r>
            <a:endParaRPr lang="en-US" sz="1887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общему физиологическому принципу действия движения на организм.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01753"/>
            <a:ext cx="792600" cy="70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975" y="3174770"/>
            <a:ext cx="726600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и работа мозга
</a:t>
            </a:r>
            <a:endParaRPr lang="en-US" sz="2723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мозг получает больше крови, кислорода и питательных веществ. Это помогает дольше сохранять сосредоточенность на уроке и быстрее переключаться между заданиями.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развивает координацию и скорость ответной реакции. Это полезно не только в спорте, но и в повседневных ситуациях, где нужна точность и быстрота действий.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Крепче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поддерживает процессы, связанные с запоминанием и обучением. Когда организм активен, школьнику проще усваивать новый материал и вспоминать его позже.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помогает снять стресс после учёбы и уменьшить внутреннее напряжение. После прогулки, игры или тренировки легче восстановить спокойствие и снова приступить к делам.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дня школьника; активные паузы — каждые 30–40 минут.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Сидячее время и работоспособность школьника
</a:t>
            </a:r>
            <a:endParaRPr lang="en-US" sz="216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 пример того, как в течение дня накапливается статическая нагрузка и почему нужны короткие движения между делами.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ребёнок сидит без перерыва, тем выше утомляемость и ниже концентрация. Короткие активные паузы помогают сохранить работоспособность.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обычной жизни школьника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Пешком — уже полезно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идёт до школы пешком, а после уроков возвращается домой тем же путём. Даже такая обычная дорога помогает размяться, включить работу мышц ног и сделать день более активным и собранным.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между 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школьник поднимается по лестнице, выходит во двор или проходит лишний круг по коридору. Несколько коротких отрезков движения по 10–15 минут за день заметно увеличивают общую физическую активность.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можно покататься на велосипеде, поиграть в мяч или помочь по дому: убрать комнату, вынести мусор, сходить в магазин. Такие дела выглядят обычными, но тоже поддерживают тело в движении.
</a:t>
            </a:r>
            <a:endParaRPr lang="en-US" sz="13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опасна нехватка движения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280438" y="1119591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движения мало, сердце и мышцы работают не в полную силу. Человек быстрее устает на уроках физкультуры, труднее переносит подъём по лестнице и чаще чувствует нехватку сил.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01596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осанку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за партой и гаджетами увеличивает давление на позвоночник и шею. Из-за этого чаще появляются сутулость, напряжение в спине и неприятные ощущения после длительного сидения.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5149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риск лишнего веса
</a:t>
            </a:r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расход энергии снижается, организму труднее сохранять нормальный баланс. При малой подвижности чаще накапливается лишний вес, а привычка к активным играм постепенно ослабевает.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548702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бодрость
</a:t>
            </a:r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гиподинамии школьники нередко становятся сонливыми, раздражительными и менее внимательными. Им сложнее включаться в работу, а интерес к подвижным занятиям заметно уменьшается.
</a:t>
            </a:r>
            <a:endParaRPr lang="en-US" sz="1278" dirty="0"/>
          </a:p>
        </p:txBody>
      </p:sp>
      <p:sp>
        <p:nvSpPr>
          <p:cNvPr id="16" name="Text 6"/>
          <p:cNvSpPr txBox="1"/>
          <p:nvPr/>
        </p:nvSpPr>
        <p:spPr>
          <a:xfrm>
            <a:off x="7222558" y="1119588"/>
            <a:ext cx="1651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Устают глаза и мозг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перерывы в движении усиливают статическую нагрузку и на зрение, и на нервную систему. Это повышает утомляемость, снижает концентрацию и делает учебный день тяжелее.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активности по-разному влияют на организм, поэтому полезно сочетать несколько вариантов в течение недели.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«Двигательная активность и здоровье человека»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физических нагрузок для подростков
</a:t>
            </a:r>
            <a:endParaRPr lang="en-US" sz="2215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занятия полезны, если выполнять их регулярно. Наибольший эффект даёт сочетание умеренной нагрузки, движения на воздухе и упражнений для разных групп мышц.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безопасный режим занятий
</a:t>
            </a:r>
            <a:endParaRPr lang="en-US" sz="2461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Оценка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занятием важно проверить самочувствие: нет ли боли, сильной усталости, температуры или недосыпания. Если состояние плохое, интенсивную нагрузку лучше отложить.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Разминка
</a:t>
            </a:r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лёгкие упражнения для подготовки мышц, суставов и дыхания. Разминка помогает начать движение без резкого напряжения и уменьшает риск травмы.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Основная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выполняют главную часть занятия, постепенно увеличивая темп. Нагрузка должна соответствовать возрасту, подготовке и текущему самочувствию.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упражнения нужны заминка, вода и отдых. Это помогает организму спокойно вернуться к обычному ритму и лучше восстановиться перед следующей активностью.
</a:t>
            </a:r>
            <a:endParaRPr lang="en-US" sz="10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во время физической активности
</a:t>
            </a:r>
            <a:endParaRPr lang="en-US" sz="187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безопасного занятия и условия, при которых нагрузку нужно остановить.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условное сравнение до и после 8–12 недель регулярной активности
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регулярных тренировок через несколько недель
</a:t>
            </a:r>
            <a:endParaRPr lang="en-US" sz="172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занятия улучшают не только спортивную форму, но и повседневное самочувствие. Особенно заметны изменения в сне и способности быстрее приходить в норму после нагрузки.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даёт комплексный эффект: растут физические показатели, улучшается восстановление и общее самочувствие.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83" y="701100"/>
            <a:ext cx="3811934" cy="405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привычки, которые поддерживают активность
</a:t>
            </a:r>
            <a:endParaRPr lang="en-US" sz="1646" dirty="0"/>
          </a:p>
        </p:txBody>
      </p:sp>
      <p:sp>
        <p:nvSpPr>
          <p:cNvPr id="11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320000" y="131160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 по коридору или во дворе во время перемены помогает размяться и переключить внимание. Такие паузы уменьшают усталость от сидения и делают следующий урок легче.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320000" y="201102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ходьба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 возможности идти в школу пешком, организм получает дополнительное движение без специальных тренировок. Даже часть маршрута, пройденная пешком, уже помогает увеличить дневную активность.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320000" y="2710450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зарядка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минут простых упражнений утром помогают проснуться, разогреть мышцы и настроиться на учебный день. Зарядка особенно полезна, если впереди много сидячей работы.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320000" y="3409874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Секции и 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занятия 2–3 раза в неделю помогают развивать силу, выносливость и дисциплину. Главное — выбрать вид активности, который подходит по возрасту и действительно нравится.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320000" y="4102915"/>
            <a:ext cx="41565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непрерывного сидения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сидеть за гаджетами без перерывов, тело быстро устаёт. Полезно вставать, тянуться, пройтись и чередовать экранное время с подвижными делами.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настроение и сон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тело постепенно освобождается от накопленного напряжения. После прогулки, игры или тренировки многим легче успокоиться и переключиться с переживаний на дела.
</a:t>
            </a:r>
            <a:endParaRPr lang="en-US" sz="1153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 бодрее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организму вырабатывать вещества, связанные с ощущением удовольствия и энергии. Поэтому после движения часто появляется чувство бодрости и внутренней собранности.
</a:t>
            </a:r>
            <a:endParaRPr lang="en-US" sz="1117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засыпать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 помогает легче засыпать и делать сон более глубоким. Особенно полезны умеренные нагрузки днём, а не поздно вечером перед сном.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Восстанавливаться ночью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нужен, чтобы мышцы, нервная система и весь организм успели восстановиться. Если хорошо спать, следующая тренировка и учебный день переносятся заметно легче.
</a:t>
            </a:r>
            <a:endParaRPr lang="en-US" sz="11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теме; пример распределения времени в течение суток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активности, отдыха и экранного времени
</a:t>
            </a:r>
            <a:endParaRPr lang="en-US" sz="2144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запас времени для прогулок и активных пауз помогает избежать перегрузки от сидения. Важно не только сколько движешься, но и как распределён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режим — это сочетание сна, движения и отдыха при умеренном времени у экрана. Такой баланс поддерживает работоспособность и самочувствие.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как основа здоровья школьника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помогает расти сильным, выносливым и собранным. Если каждый день быть активным, чередовать разные нагрузки и соблюдать правила безопасности, здоровье, работоспособность и настроение будут заметно лучше.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2026-06-01T13:19:38Z</dcterms:created>
  <dcterms:modified xsi:type="dcterms:W3CDTF">2026-06-01T13:19:38Z</dcterms:modified>
</cp:coreProperties>
</file>