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82" y="339900"/>
            <a:ext cx="3545387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делят живые организмы на группы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понять разнообразие живой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система классификации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система классификации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описано уже более 2 миллионов видов, и это число продолжает расти. Общая система группировки помогает точно называть организмы, сравнивать их и понимать, какие из них родственны друг другу.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объединяют по сходству строения, способу питания, размножению и особенностям клеток. Чем больше совпадений, тем ближе они друг к другу в системе классификации.
</a:t>
            </a:r>
            <a:endParaRPr lang="en-US" sz="1253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не всё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вид ещё не означает близкое родство. Учёные сравнивают не только внешний облик, но и внутреннее строение, работу клеток и другие важные признаки.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классификация учитывает данные о ДНК. Это помогает уточнять связи между организмами и находить родство там, где внешнее сходство может быть обманчивым.
</a:t>
            </a:r>
            <a:endParaRPr lang="en-US" sz="1312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классификации — объединять похожие и родственные организмы в группы, чтобы легче изучать живой мир и точнее объяснять его разнообразие.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классификации: сходство и родство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крупной группы к виду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классификации живых организмов: от самого общего уровня к самому точному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помогают отличать крупные группы организмов друг от друга.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царств живой природы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и способ питания — самые удобные признаки для разделения живой природы на царства.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 — самые простые организмы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почти везде: в почве, воде, на поверхностях предметов и даже в организме человека. Большинство из них слишком малы, чтобы увидеть их без микроскопа, поэтому для изучения нужны специальные приборы.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 — много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бактерия состоит из одной клетки и не имеет оформленного ядра. Несмотря на простое строение, бактерии способны быстро размножаться и приспосабливаться к разным условиям 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вред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бактерий есть полезные виды, например молочнокислые бактерии. Их используют при приготовлении йогурта и кефира. Но есть и болезнетворные бактерии, которые вызывают инфекции у человека и животных.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 — отдельное царство живой природы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содержат хлорофилл, поэтому не могут делать фотосинтез. Они не производят органические вещества сами, а получают их из окружающей среды.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готовыми веществами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всасывают готовые питательные вещества из почвы, древесины, листьев или живых организмов. Такой способ питания отличает их и от растений, и от животных.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многих грибов образовано тонкими нитями, которые называют мицелием. Именно он помогает грибу расти, разветвляться и поглощать питательные вещества.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грибам относятся дрожжи, плесень и шляпочные грибы. Среди шляпочных хорошо известны белый гриб, подберёзовик и шампиньон.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питания тесно связан с ролью организма в природе: одни создают органические вещества, другие используют уже готовые.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питаются разные группы организмов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 — один из ключевых признаков классификации, потому что он показывает, как организм получает энергию и вещества.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 — производители органических веществ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и зелёный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содержат хлорофилл — зелёный пигмент, который помогает использовать свет. Благодаря ему растения способны создавать органические вещества, а не только получать их извне.
</a:t>
            </a:r>
            <a:endParaRPr lang="en-US" sz="1183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фотосинтеза растения используют свет, воду и углекислый газ. Так они образуют пищу для себя и одновременно выделяют кислород в окружающую среду.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характерны клеточная стенка и обычно неподвижный образ жизни. Эти признаки помогают отличать их от животных и грибов при классификации.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растениям относятся мхи, папоротники, хвойные и цветковые растения. Все они объединены общей способностью создавать органические вещества самостоятельно.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 — активные потребители пищи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 — активные потребители пищи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играют важную роль в природных цепях питания. Они участвуют в распространении веществ и поддерживают равновесие в экосистемах.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животным относятся насекомые, рыбы, птицы, пресмыкающиеся, земноводные и млекопитающие. Каждый из этих классов имеет свои особенности строения и образа жизни.
</a:t>
            </a:r>
            <a:endParaRPr lang="en-US" sz="1218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характерны активное движение, органы чувств и более сложное поведение. Эти особенности помогают им искать пищу, защищаться и приспосабливаться к среде.
</a:t>
            </a:r>
            <a:endParaRPr lang="en-US" sz="1266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умеют делать фотосинтез, поэтому получают органические вещества, поедая другие организмы или их части. Такой способ питания называют гетеротрофным.
</a:t>
            </a:r>
            <a:endParaRPr lang="en-US" sz="13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учёные сравнивают разные группы живой природы по строению клетки, питанию и другим важным признакам.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организмов по главным признакам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связаны со строением клетки и способом питания: именно они помогают разделять организмы на большие группы.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5–6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определение группы организма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5–6 класс: признаки клетки, питания, хлорофилла и движения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название помогает точно отличать один вид от другого и не путать его с народными названиями.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обычно содержит видовое название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постоянно находят и описывают новые организмы, поэтому представления о разнообразии жизни постепенно расширяются.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число известных видов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Известных видов уже более 2 миллионов, но реальные масштабы биоразнообразия, вероятно, значительно выше.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современные оценки биоразнообразия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латинские названия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 во всём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названия одинаково читают учёные разных стран, поэтому один и тот же организм легко узнать без перевода и ошибок.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название — один вид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вида может быть несколько народных названий, но научное имя только одно. Это помогает избегать путаницы в учебниках, справочниках и исследованиях.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там, где важна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медицине, сельском хозяйстве и охране природы важно быстро и точно определить организм, поэтому единая система названий особенно полезна.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классификация помогает на практике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быстро отличает полезное от опасного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специалист знает, к какой группе относится микроорганизм, ему проще оценить риск и выбрать правильное лечение. Это особенно важно при инфекциях, где ошибка может стоить здоровья пациента.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 не перепутает редкий вид с обычным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точно определить растение, а затем внести его в список охраняемых видов. Так легче понять, где оно растёт и почему нуждается в защите.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 сохраняют редких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 правильно назван и отнесён к своей группе, его проще изучать, охранять и включать в Красную книгу. Это помогает сохранять биоразнообразие для будущих поколений.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сравнительное разнообразие крупных групп. У растений отдельно выделяют мхи, папоротники, голосеменные и покрытосеменные.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группы живой природы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отличаются наибольшим разнообразием, а бактерии важны из-за огромного числа и повсеместного распространения.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характеристика крупных групп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конкретные организмы занимают своё место в системе живой природы.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 и их групп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организм можно точно назвать по царству и более узкой группе, если использовать научную классификацию.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судить по внешнему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 тела не означает близкое родство. Дельфин напоминает рыбу, но по строению и способу развития относится к млекопитающим.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несколько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легко вводит в заблуждение. Для правильного вывода нужно учитывать строение клетки, питание, наличие хлорофилла и способность к движению.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смешивать разные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сам по себе ничего не доказывает. Кактус — растение, а водоросль относится к другим группам, поэтому их нельзя объединять только по окраске.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родство, а не привычку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названия часто удобны в быту, но не всегда точны. Учёные опираются на систему признаков, чтобы не ошибиться и правильно определить организм.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при классификации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увидеть порядок в мире живого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делает огромный мир живых организмов понятным: она показывает родство, уточняет названия и помогает науке, медицине, сельскому хозяйству и охране природы.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2026-05-31T19:03:21Z</dcterms:created>
  <dcterms:modified xsi:type="dcterms:W3CDTF">2026-05-31T19:03:21Z</dcterms:modified>
</cp:coreProperties>
</file>