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Николаевское самодержавие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Николая I и основы государственного консерватизма в России 1825–1855 годов.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 приносит посленаполеоновские вызовы и революционные угрозы. Восстание декабристов 1825 года стимулировало укрепление самодержавия под руководством Николая I.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предпосылки власти Николая I
</a:t>
            </a:r>
            <a:endParaRPr lang="en-US" sz="3191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I сосредоточил законодательную, исполнительную и судебную власть в своих руках, усиливая роль монарха в управлении государством.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Созданное III Отделение стало тайной полицией, осуществлявшей контроль за политической обстановкой и пресечением оппозиции.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Введены новые цензурные правила и реформы в военной и гражданской администрации для стабильности и контроля.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Правление Николая I: основные рамки и реформы
</a:t>
            </a:r>
            <a:endParaRPr lang="en-US" sz="262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идеология: «Православие, самодержавие, народность»
</a:t>
            </a:r>
            <a:endParaRPr lang="en-US" sz="2903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7600" y="1342450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«Православие»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подчёркивала верность Русской православной церкви как духовной опоре государства, укрепляя связь церкви и власти.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2786025"/>
            <a:ext cx="49527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«Самодержавие и народность»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Самодержавие акцентировало абсолютную власть императора, а народность сохраняла национальные традиции для стабильности общества.
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Император лично контролировал армию и высшие государственные органы для быстрой реализации своих решений.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авторитарной власти императора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централизация власти обеспечивала жёсткий контроль над всеми уровнями управления и обществом.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Вводились строгие правила и регламенты, ограничивавшие свободу слова и общественную инициативу.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система подчинялась императорской воле, что обеспечивало полное доминирование власти монарха.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25" y="1259702"/>
            <a:ext cx="3498000" cy="21760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3525" y="1259702"/>
            <a:ext cx="3498000" cy="217600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функции III Отделения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079" dirty="0"/>
          </a:p>
        </p:txBody>
      </p:sp>
      <p:sp>
        <p:nvSpPr>
          <p:cNvPr id="7" name="Text 2"/>
          <p:cNvSpPr txBox="1"/>
          <p:nvPr/>
        </p:nvSpPr>
        <p:spPr>
          <a:xfrm>
            <a:off x="7994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Тайная полиция Николая I
</a:t>
            </a:r>
            <a:pPr algn="ctr" indent="0" marL="0">
              <a:lnSpc>
                <a:spcPct val="100000"/>
              </a:lnSpc>
              <a:buNone/>
            </a:pPr>
            <a:r>
              <a:rPr lang="en-US" sz="8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III Отделение, основанное в 1826 году, занималось сбором сведений о настроениях общества и предотвращением заговоров. Во главе стоял граф Бенкендорф, способствовавший сохранению режима.
</a:t>
            </a:r>
            <a:endParaRPr lang="en-US" sz="1482" dirty="0"/>
          </a:p>
        </p:txBody>
      </p:sp>
      <p:sp>
        <p:nvSpPr>
          <p:cNvPr id="8" name="Text 3"/>
          <p:cNvSpPr txBox="1"/>
          <p:nvPr/>
        </p:nvSpPr>
        <p:spPr>
          <a:xfrm>
            <a:off x="4813525" y="3662955"/>
            <a:ext cx="3498000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политического контроля
</a:t>
            </a:r>
            <a:pPr algn="ctr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использовал слежку, доносы и аресты против подозреваемых в оппозиционной деятельности, предотвращая революционные попытки и усиливая страх перед противниками самодержавия.
</a:t>
            </a:r>
            <a:endParaRPr lang="en-US" sz="148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Консерватизм подчёркивал необходимость поддерживать исторические основы и национальные ценности ради единства государства.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целью было сохранение традиционного порядка и укрепление монархической власти без заимствования западных реформ.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перед революциями в Европе вызвал акцент на стабильности и борьбе с любыми проявлениями оппозиции в России.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Сущность государственного консерватизма
</a:t>
            </a:r>
            <a:endParaRPr lang="en-US" sz="3041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Правительство ссылалось на угрозу внутренних беспорядков и опыт европейских революций, чтобы оправдать жёсткие меры.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Обоснование консерватизма на практике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отвергала идеалы свободы и равенства, признавая только укрепление абсолютной власти.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рассматривалось как главный защитник порядка и национальных традиций в условиях нестабильности.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документы подчёркивали неприкосновенность устоявшихся порядков и контроль над любыми изменениями.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5210" y="1479875"/>
            <a:ext cx="4267680" cy="235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государственного управления России 1850-х годов
</a:t>
            </a:r>
            <a:endParaRPr lang="en-US" sz="2903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власти и их основные функции показывают рост бюрократии и усложнение управления.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чиновников усилил бюрократический контроль и замедлил гибкость управления.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документы Российской империи XVIII–XIX вв.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1826 году введён новый цензурный устав, строго ограничивавший публикации и свободу печати.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Ужесточение цензуры и политический сыск
</a:t>
            </a:r>
            <a:endParaRPr lang="en-US" sz="2906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Созданы специальные органы для контроля над литературой и печатью с целью предотвращения распространения нежелательных идей.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сыск и III Отделение активно пресекали оппозиционную деятельность для сохранения власти.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народного просвещения контролировало все образовательные учреждения, строго регулируя учебные программы и воспитание молодежи в духе преданности монархии и православию.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образованием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1836 году введён «чугунный» университетский устав, существенно ограничивший автономию вузов, запретив студенческие объединения и любое проявление самостоятельной академической активности.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преподавания и научных исследований была сужена, что приводило к застою в развитии передовых знаний и препятствовало формированию критического мышления среди студентов.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высшему образованию был ограничен для бедных и крестьянских детей, что сохраняло социальное неравенство и снижало общий уровень просветённости в обществе.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214275" y="370650"/>
            <a:ext cx="8695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экономического развития при Николаевском самодержавии
</a:t>
            </a:r>
            <a:endParaRPr lang="en-US" sz="1966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Железнодорожное строительство — символ прогресса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1837 году была открыта первая в России железная дорога от Санкт-Петербурга до Царского Села, что значительно ускорило сообщения и способствовало развитию промышленности и торговли.
</a:t>
            </a:r>
            <a:endParaRPr lang="en-US" sz="1374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на фоне крепостного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1840–1850-х годах наблюдалось увеличение выпуска чугуна и стали благодаря строительству новых предприятий. Однако крепостное право ограничивало рынок труда и замедляло экономические преобразования.
</a:t>
            </a:r>
            <a:endParaRPr lang="en-US" sz="13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Крепостное право сохранялось как основной регулятор сельской жизни, несмотря на растущие ожидания и требования крестьянских масс к переменам и освобождению.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половины населения России составляли крепостные крестьяне, прочно связанные в экономическом и правовом плане с помещиками и практически лишённые свободы.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1847 году были введены инвентарные правила, призванные улучшить положение крестьян, однако их фактическое влияние было ограничено и не приводило к значительным улучшениям.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 крепостное право
</a:t>
            </a:r>
            <a:endParaRPr lang="en-US" sz="310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активно участвовала в подавлении польского восстания 1830–1831 годов и венгерской революции 1849 года, поддерживая интересы монархической власти и укрепляя влияние в Европе.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Николаевской России
</a:t>
            </a:r>
            <a:endParaRPr lang="en-US" sz="2947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Крымской войне (1853–1856) Россия боролась с коалицией западных государств, целью внешней политики оставалось сохранение стабильности и расширение геополитического влияния государства.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на международной арене укрепляло статус России, но изоляция от либеральных и революционных идей ограничивала возможности для внутреннего реформирования.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выступала в роли «жандарма Европы», участвуя в Священном союзе и подавляя революционные движения, что поддерживало легитимность монархий других стран.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Вмешательство в Австрию в 1849 году помогло подавить венгерскую революцию, демонстрируя решимость России защищать консервативный порядок в Европе.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Николаевская Россия на международной арене
</a:t>
            </a:r>
            <a:endParaRPr lang="en-US" sz="2813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личной власти императора сослужило стабилизирующую роль, но одновременно привело к ужесточению репрессий и ограничению общественных свобод.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государственного консерватизма
</a:t>
            </a:r>
            <a:endParaRPr lang="en-US" sz="2903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Растущая бюрократия и контроль над обществом вызывали недовольство среди дворянства, интеллигенции и студентов, склоняя их к оппозиционным настроениям.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реформ ограничивал экономический и социальный прогресс, замедляя модернизацию государства и приближая назревание кризисов.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состояние создавало внутренние противоречия, которые впоследствии предопределили реформаторские преобразования после смерти Николая I.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жестких репрессий и ограничения свобод возникали тайные общества, например, кружок петрашевцев, выступавшие за социальные и политические перемены.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реакция и формы протеста
</a:t>
            </a:r>
            <a:endParaRPr lang="en-US" sz="2984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Студенческие протесты и пассивное сопротивление служили выражением недовольства официальной политикой и желанием большей свободы в обществе.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нелегальной литературы способствовало формированию оппозиционных идей, поддерживая протестные настроения несмотря на давление государства.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Николая I и его влияние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I запомнился как строгий и дисциплинированный правитель, прозванный «Палкиным» за неуклонное поддержание жёсткого порядка и контроля над обществом.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в культуре отражает самодержавие и всепроникающий контроль, что оказало глубокое воздействие на восприятие власти и политическую традицию России.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отмечают усиление авторитаризма и усиление бюрократии, что тормозило политические и социальные реформы страны в середине XIX века.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консерватизм вызвал внутренние противоречия, но вместе с тем создал предпосылки для реформ Александра II, стремившегося изменить систему.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эпоха характеризуется стагнацией и неизбежностью радикальных преобразований, которые произошли уже после смерти Николая I.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оценки эпохи Николая I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8568" y="986125"/>
            <a:ext cx="2258613" cy="385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5925" y="986125"/>
            <a:ext cx="34590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Николаевского самодержавия и его роль в истории России
</a:t>
            </a:r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Николаевское самодержавие заложило фундамент консервативного контроля и медленной модернизации, что вызвало общественное недовольство и подготовило почву для реформ второй половины XIX века.
</a:t>
            </a:r>
            <a:endParaRPr lang="en-US" sz="341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2026-05-11T03:43:34Z</dcterms:created>
  <dcterms:modified xsi:type="dcterms:W3CDTF">2026-05-11T03:43:34Z</dcterms:modified>
</cp:coreProperties>
</file>