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миру животных начинается прямо рядом с нами.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животных важно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живут на суше, в воде и в воздухе. Изучая их, мы лучше понимаем строение природы, связи между видами и роль каждого организма в экосистеме.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пищу сами: они получают её из других организмов. Поэтому их называют потребителями, а не производителями, как 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способны двигаться хотя бы на одном этапе жизни. Это помогает искать пищу, спасаться от опасности и находить укрытие.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животным замечать свет, звук, запах, прикосновения и движение. Благодаря этому они быстро реагируют на изменения вокруг.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очень разнообразны: среди них есть медузы, насекомые, птицы и слоны. Они отличаются размерами, строением тела и образом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разнообразия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лесу или водоёме можно встретить десятки разных видов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Описано очень много видов, но исследования продолжаются: животный мир остаётся неполностью изученным.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уроку: данные о более чем 1,5 млн описанных видов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разделяют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основано на наличии или отсутствии позвоночника и внутреннего скелета.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групп позвоночных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выкармливают детёнышей молоком и обычно имеют шерсть. Их детёныши рождаются живыми, а забота о потомстве часто хорошо заметна.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 и откладывают яйца. У них есть клюв, а многие виды приспособлены к полёту благодаря особому строению тела.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 воде, дышат жабрами и передвигаются плавниками. Их тело помогает легко скользить в воде и удерживаться на течении.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часть жизни проводят в воде, а часть — на суше. Их развитие часто связано с личинкой или головастиком.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имеют сухую чешую и лучше приспособлены к жизни в тёплых и сухих местах. Многие из них откладывают яйца.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млекопитающим относятся человек, кошка, кит и летучая мышь. Эта группа встречается на суше, в воде и даже в воздухе.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млекопитающих — кормление детёнышей молоком. Это помогает потомству быстро расти и лучше выживать в первые недели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тела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покрыто шерстью или волосами. Такой покров сохраняет тепло и помогает защищать тело от внешней среды.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обычно рождают живых детёнышей. Затем взрослые животные часто заботятся о них, пока те не станут самостоятельными.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 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которые защищают тело и помогают летать. У большинства есть крылья, хотя некоторые виды, например пингвины и страусы, не летают.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птицы откладывают яйца. Взрослые птицы часто строят гнёзда и высиживают потомство, оберегая его до вылупления.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заменяет птицам зубы и помогает добывать пищу. Его форма зависит от того, чем питается вид: семенами, рыбой или насекомыми.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можно встретить почти везде: в городах, лесах, горах и у водоёмов. Примеры — орёл, воробей, пингвин и страус.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рыб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отличаются строением тела, способами движения и приспособлением к жизни в воде.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рыб есть водная среда жизни, а их строение помогает дышать, двигаться и защищаться именно в воде.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уроку о рыбах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жизни делают их особенно чувствительными к изменениям среды.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земноводных две основные среды жизни: вода и суша.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уроку о животных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11 000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описанных видов пресмыкающихся известно учёным сегодня.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 сухая чешуя помогает удерживать влагу и жить в жарких, сухих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Reptile Database, по состоянию на 2024 год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Труженики сада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кажется маленькой, но за день успевает облететь множество цветков и собрать нектар. Такие насекомые помогают растениям размножаться и незаметно поддерживают урожай в садах и на полях.
</a:t>
            </a:r>
            <a:endParaRPr lang="en-US" sz="93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паутины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плетёт ловушку из тонких нитей и ждёт добычу почти незаметно. Его восемь ног, терпение и точность движений делают его успешным охотником даже в густой траве.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жители влажных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двигается медленно, но умеет прятаться в раковине и оставлять за собой влажный след. Моллюски живут и на суше, и в воде, поэтому встречаются почти повсюду.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ярких примера беспозвоночных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животных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Шипы, панцирь, иглы и жало защищают тело от нападения. Такие приспособления отпугивают врагов и дают животному шанс выжить даже в опасной среде.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Полосы, пятна и окраска помогают животным сливаться с фоном. Маскировка делает их менее заметными для хищников и облегчает охоту там, где важно остаться незамеченным.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Клюв, зубы, когти и язык помогают добывать пищу разными способами. Форма этих органов связана с тем, чем питается животное и где оно живёт.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окраски, густой мех и накопление жира помогают пережить холод, жару или нехватку еды. Адаптация всегда связана с условиями конкретной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строения тела к поведению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строение, движение и органы чувств работают вместе и помогают животному выживать.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животного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появляется личинка или головастик. На этом этапе животное сильно отличается от взрослой особи и быстро растёт, питаясь подходящей пищей.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 яйца, икринки или живорождения. В этот момент будущий организм получает первые условия для роста и начинает путь к взрослой стадии.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стадия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способна размножаться и продолжать вид. У некоторых животных родители охраняют потомство, кормят его и учат первым навыкам выживания.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организм постепенно меняется: появляются новые органы, меняется форма тела и образ жизни. У насекомых, рыб и земноводных этот этап проходит по-разному.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поведение помогает выжить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детёнышах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 особенно важна у тех видов, чьи детёныши долго остаются беспомощными. Птицы согревают птенцов, кормят их и охраняют гнездо.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требует стратегии и точного распределения ролей. Волки, дельфины и другие животные могут действовать согласованно, чтобы добыча не ушла.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и 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 повышает шансы на успех. В стае проще заметить опасность, найти пищу и защитить детёнышей, чем в одиночку.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помогают пережить холод, засуху или нехватку корма. Перелётные птицы и некоторые морские животные перемещаются туда, где условия становятся более подходящими.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животных в цепях питания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показывают, кто кого ест и как передаётся энергия в природе. В каждой цепи есть свои звенья, и все они зависят друг от 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хотя бы одно звено, нарушается питание других организмов и меняется равновесие всей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типичным пищевым цепям школьного курса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животных укрытий, мест для гнёзд и источников пищи. Особенно быстро страдают виды, которые не могут легко переселиться в другое место.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нефть и химические вещества отравляют воду и почву. Животные могут проглотить опасные отходы или получить ожоги и отравления.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сокращает численность редких видов и нарушает естественный баланс. Когда исчезают крупные хищники или травоядные, меняется вся жизнь в экосистеме.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резкие погодные изменения сдвигают сроки миграций, цветения и размножения. Животным становится труднее находить корм и подходящие места для 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города и шум мешают перемещению животных, разделяют популяции и уменьшают их численность. Даже привычные места становятся для них небезопасными.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животным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сохранить животных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природные территории, где животные могут жить без лишнего вмешательства человека. Там особенно важно соблюдать правила поведения и не тревожить обитателей.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помогает выделить редкие и исчезающие виды, чтобы их можно было охранять особенно внимательно. Она напоминает, что каждый утраченный вид трудно восстановить.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начинается с простых действий: не оставлять мусор, экономить воду, не ломать растения и не беспокоить животных. Такие привычки поддерживают здоровье всей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Проверим, что запомнили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узнали, что животные очень разнообразны, но у них есть общие признаки и общие задачи в природе. Их сохранение зависит от бережного отношения к лесам, воде и каждому живому виду.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2026-07-25T20:00:56Z</dcterms:created>
  <dcterms:modified xsi:type="dcterms:W3CDTF">2026-07-25T20:00:56Z</dcterms:modified>
</cp:coreProperties>
</file>