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нормы: употребление словосочетаний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словосочетания без ошибок и делать речь точной.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«Словосочетание» в 7 классе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этой темы мы учимся видеть связь слов, задавать вопросы к зависимым словам и выбирать правильные формы. Это помогает говорить и писать точно, без лишних ошибок в ответах и сочинениях.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норма и её роль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норма показывает, как в русском языке правильно соединять слова в словосочетания и предложения, чтобы высказывание звучало естественно, грамотно и понятно для собеседника или читателя.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соблюдать синтаксическую норму помогает увереннее отвечать у доски, писать аккуратные тексты и строить фразы, которые звучат правильно и по-русски естественно.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ошибки заметны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такие неточности особенно часто встречаются в устных ответах, изложениях и сочинениях, когда ученик торопится и не проверяет форму зависимого слова.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нарушения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неверным падежом, неудачным предлогом или нарушением согласования. Из-за этого словосочетание выглядит непривычно и может звучать неграмотно даже при понятном смысле.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норма соблюдена, мысль передаётся точно, без двусмысленности. Правильная форма слов помогает слушателю быстро понять, о чём идёт речь, и не отвлекаться на грамматические ошибки.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Согласование: зависимое слово изменяется вместе с главным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согласовании зависимое слово принимает те же грамматические признаки, что и главное: род, число и падеж. Поэтому формы в словосочетании совпадают и образуют единое целое.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связь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сочетания легко узнать по совпадению форм: интересная книга, новые тетради, первый урок. Здесь зависимое слово полностью подстраивается под главное.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нормы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роли зависимых слов выступают прилагательные, причастия и порядковые числительные. Главное слово чаще всего выражено существительным, которое задаёт форму всему сочетанию.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связаны так чаще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появляется, если ученик неправильно определяет главное слово или не согласует зависимое слово с ним по роду, числу и падежу. Тогда словосочетание звучит не по норме.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ошибка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Управление: главное слово требует определённого падежа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управлении главное слово задаёт зависимому нужный падеж. Форма второго слова не повторяет первую, а выбирается по смыслу и по грамматическому правилу.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главного слова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строятся сочетания читать книгу, помогать другу, интересоваться историей. В каждом случае зависимое слово стоит в нужном падеже, который требует главное слово.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моделях важен предлог: говорить о книге, мечтать о лете, приехать из города. Именно предлог часто подсказывает, какой падеж нужен, и помогает избежать ошибки.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предлогов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управлении встречается очень часто, потому что ученик ориентируется на звучание, а не на правило. Особенно это заметно в письменных работах и в устных ответах.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трудно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связи в словосочетании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связи подчиняется своему грамматическому правилу, поэтому важно сначала определить тип связи, а затем проверить форму зависимого слова.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ошибки легче предупредить, если помнить: при согласовании формы совпадают, при управлении требуется нужный падеж, а при примыкании зависимое слово остаётся неизменяемым.
</a:t>
            </a:r>
            <a:endParaRPr lang="en-US" sz="1319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«Словосочетание» в курсе русского языка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 словосочетаниях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стоит проверять сочетания после глаголов и предлогов, а также устойчивые выражения, которые нужно запоминать целиком.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падежные ошибки после предлогов и глаголов. Реже встречаются лишние слова и смешение типов связи, но их тоже нужно исправлять.
</a:t>
            </a:r>
            <a:endParaRPr lang="en-US" sz="1573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по типичным ошибкам в работах школьников, без точной статистики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после предлогов и производных предлогов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форма слова зависит от правила, а не от звучания. Поэтому нужно сверять падеж внимательно, особенно если сочетание кажется привычным на слух.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падеж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сомнение, полезно задать вопрос к зависимому слову и проверить его по образцу из учебника. Такой способ помогает быстро заметить неверную форму.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Верно: благодаря дождю, согласно приказу, вопреки правилам. Эти сочетания показывают, что предлог может требовать особого падежа и не всегда совпадает с ожиданиями по смыслу.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варианты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вроде благодаря дождя, согласно приказа и вопреки правилам возникают из-за неправильного выбора падежа. В таких случаях важно сразу вспомнить нормативную форму.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неверные формы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с глаголами движения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часто показывают, куда именно направлено действие: идти в школу, прийти домой. Здесь важно правильно выбрать предлог или форму, связанную с направлением.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такие сочетания нужны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примеры часто встречаются в устной речи, рассказах о поездках, школьных сочинениях и изложениях. Поэтому их стоит запоминать и использовать без колебаний.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трудности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обычно возникают при выборе предлога: в, из, к, с, домой. Неверная форма может исказить смысл сообщения и сделать фразу неестественной.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 пути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уехать из города, вернуться с экскурсии слово с предлогом помогает понять, откуда началось движение и где оно завершилось. Это особенно важно для точности смысла.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словосочетания
</a:t>
            </a:r>
            <a:endParaRPr lang="en-US" sz="264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быстро найти и исправить грамматическую ошибку.
</a:t>
            </a:r>
            <a:endParaRPr lang="en-US" sz="15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словосочетания в речи школьника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школьника встречаются сочетания, которые нужно запоминать как правильные: уделять внимание, принимать участие, оплатить проезд, отзыв о книге, интересоваться математикой. Они соответствуют грамматической норме русского языка.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формы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нормы особенно заметно в сочетаниях уделять внимание на уроке, принимать участия, оплатить за проезд, отзыв на книгу. Смысл понятен, но форма зависимого слова выбрана неверно.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неточности часто появляются в сочинениях и устных ответах, когда ученик спешит и ориентируется только на смысл, а не на связь слов, падеж и предлог.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ошибки встречаются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словосочетание делает речь точнее, понятнее и грамотнее. Оно помогает уверенно отвечать у доски, писать без лишних ошибок и лучше выражать свои мысли в учебных текстах.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«норма — ошибка» для запоминания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примеры правильных и неверных словосочетаний. Они помогают быстрее увидеть, как работает грамматическая связь.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зависимого слова определяется не по смыслу, а по правилу связи. Особенно важно проверять падеж и предлог при управлении.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«Словосочетание» из школьного курса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трёх типов связи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представлена тремя привычными примерами из школьной речи. Это помогает быстрее распознавать тип связи по форме слов.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типа встречаются часто, но управление требует самой внимательной проверки: именно здесь чаще всего ошибаются в падеже и предлоге.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«Словосочетание» из школьного курса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 школьных работах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изложениях и сочинениях часто встречаются сочетания с числительными: три книги, четыре окна, пять тетрадей, много учеников. Здесь особенно важно правильно выбрать форму существительного.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и существительные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ошибки особенно заметны в работах о классе, расписании, любимых предметах и школьных событиях. В этих темах числительные используются часто, поэтому нужна постоянная проверка формы.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школе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два, три, четыре многие ученики ошибаются в форме слова и пишут по слуху. Между тем именно падеж и число определяются грамматическим правилом.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трудности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задавать вопрос к зависимому слову и вспоминать образец: два карандаша, три книги, семь тетрадей. Тогда словосочетание звучит естественно и соответствует норме.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ошибок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правильно писать количественные сочетания и избегать ошибок в счёте, описании предметов и выполнении учебных заданий.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них существительное обычно ставится в родительном падеже единственного числа
</a:t>
            </a:r>
            <a:endParaRPr lang="en-US" sz="165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о сочетании существительных с количественными числительными
</a:t>
            </a:r>
            <a:endParaRPr lang="en-US" sz="1393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словосочетание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правилам синтаксической нормы.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4899" y="3245763"/>
            <a:ext cx="346050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ошибки в словосочетаниях заметны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собеседником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сочетание может изменить оттенок смысла или сделать фразу менее точной. Из-за этого слушателю приходится догадываться, что именно хотел сказать говорящий.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о речи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словосочетания помогают произвести хорошее впечатление в сообщении, сочинении и ответе у доски. Они показывают, что ученик умеет соблюдать языковые нормы.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точность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на уроке неточность в словосочетании сразу бросается в глаза, потому что она мешает ясно и кратко выразить мысль и снижает качество устного ответа.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грамотность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ошибка выглядит особенно заметно: даже если смысл понятен, неверный падеж, предлог или форма слова показывают, что правило ещё не усвоено.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словосочетания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сферах одни и те же правила работают по-разному: где-то важна выразительность, а где-то — краткость и точность.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дают больше всего поводов проверять нормы, а в художественных текстах особенно заметны выразительные связи слов.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0235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для запоминания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2800" y="156545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какое слово главное в сочетании. Именно оно задаёт смысл и помогает понять, как связаны остальные слова между собой.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042800" y="135350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главное слово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42800" y="443640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сочетания лучше запоминать целиком: принимать участие, обращать внимание, интересоваться книгами. Это устойчивые модели, которые нужно употреблять без изменений.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042800" y="422445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готовые модели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042800" y="3000925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сочетании есть предлог, обязательно проверьте падеж зависимого слова. Ошибка часто возникает именно из-за неверного выбора предлога или окончания.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042800" y="2788975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предлог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5825" y="2283188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зависимому слову нужно поставить вопрос. Он показывает, какой падеж, форма или способ связи требуется в словосочетании.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5825" y="2071238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вопрос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505825" y="3718663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согласовании зависимое слово изменяется вместе с главным по роду, числу и падежу. Особенно важно следить за прилагательными, причастиями и порядковыми числительными.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505825" y="3506712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Соблюдаем согласование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словосочетание — основа грамотной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помогают строить точную и выразительную речь, если соблюдать синтаксические нормы. Когда ученик уверенно различает согласование, управление и примыкание, он пишет и говорит заметно грамотнее.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2026-05-28T14:04:04Z</dcterms:created>
  <dcterms:modified xsi:type="dcterms:W3CDTF">2026-05-28T14:04:04Z</dcterms:modified>
</cp:coreProperties>
</file>