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Козлов. «Ёжик в тумане» — сказка о дружбе, страхе и доброте
</a:t>
            </a:r>
            <a:endParaRPr lang="en-US" sz="3407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сказка о пути сквозь туман и силе настоящего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Козлов и мир Ёжика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Козлов писал добрые, спокойные сказки о природе, чувствах и дружбе. В истории про Ёжика и Медвежонка простые слова, короткие диалоги и тёплый юмор помогают увидеть большой смысл в маленьком путешествии.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Ёжик и Медвежонок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1204" y="1280387"/>
            <a:ext cx="3782114" cy="14780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— наблюдатель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осторожен и очень внимателен к миру. Он замечает шорохи, тени и звуки раньше других, поэтому любое неизвестное место кажется ему особенно загадочным и чуть тревожным.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974932" y="1280387"/>
            <a:ext cx="3782114" cy="14780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 — тёплый друг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 добрый, терпеливый и спокойный. Он умеет слушать, не смеётся над страхом товарища и рядом с ним помогает Ёжику чувствовать себя защищённым.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как главный образ сказки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загадка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скрывает знакомые предметы и меняет привычный лес. Тропинка, деревья и река словно растворяются, и мир становится похожим на большую белую тайну.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неизвестного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ничего не видно, воображение начинает работать сильнее. Даже обычный шорох кажется важным, а тишина — немного пугающей, потому что непонятно, что ждёт впереди.
</a:t>
            </a:r>
            <a:endParaRPr lang="en-US" sz="1563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сквозь дымку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делает дорогу труднее и длиннее, но именно он превращает обычную прогулку в настоящее испытание. Так сказка показывает, как непросто идти вперёд, если всё вокруг неясно.
</a:t>
            </a:r>
            <a:endParaRPr lang="en-US" sz="1563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для иллюстрации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подойдут мягкая дымка, вечерний лес и маленький Ёжик на узкой тропинке. Такой образ сразу передаёт и красоту, и тревогу этой истории.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Сюжет: обычная прогулка превращается в приключение
</a:t>
            </a:r>
            <a:endParaRPr lang="en-US" sz="1838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выходит в путь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идёт к Медвежонку через вечерний лес. Сначала это кажется обычной дорогой, но туман быстро делает знакомые места странными и почти незнакомыми.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тени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Ёжик слышит шорохи и видит неясные силуэты. Каждая мелочь заставляет его настораживаться, потому что в тумане всё выглядит чуть иначе, чем днём.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растёт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он идёт, тем сильнее переживает. Простая прогулка становится маленьким испытанием, в котором важно не потерять дорогу и не поддаться страху слишком быстро.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приносит покой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Ёжик добирается до Медвежонка, тревога постепенно уходит. Разговор друзей возвращает ему уверенность, а путь уже кажется не таким страшным.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Ёжика от спокойствия к облегчению
</a:t>
            </a:r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страх уменьшается рядом с другом.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Ёжик боится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видно вперёд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не может разглядеть дорогу далеко впереди. Поэтому каждый шорох и каждое движение кажутся ему особенно важными, будто в лесу что-то скрывается.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и мешает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тумане обычные вещи легко становятся страшнее, чем есть на самом деле. Воображение Ёжика дорисовывает опасности там, где пока есть только неясность и тишина.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— это нормально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бояться может даже смелый герой. Это не делает Ёжика слабым, наоборот, помогает понять: храбрость — это идти дальше, несмотря на волнение.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Медвежонка в истории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смеётся над другом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 относится к страху Ёжика серьёзно и бережно. Он не шутит зло и не делает вид, что проблема пустяковая, поэтому рядом с ним становится спокойнее.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30" y="1453375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чувство опоры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присутствие само по себе помогает. Когда рядом есть добрый друг, туман уже не кажется таким страшным, а дорога — такой длинной и пустой.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51" y="3317256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без лишних слов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 не говорит громких речей. Он просто остаётся рядом, а это иногда важнее любых советов, потому что тишина тоже может быть доброй.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45" y="3321960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силу мягкости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именно мягкость и терпение оказываются настоящей помощью. Медвежонок учит, что дружба — это умение быть рядом тогда, когда друг волнуется.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— живой и загадочный мир
</a:t>
            </a:r>
            <a:endParaRPr lang="en-US" sz="2587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тропинка среди деревьев
</a:t>
            </a:r>
            <a:pPr algn="l" indent="0" marL="0">
              <a:lnSpc>
                <a:spcPct val="90000"/>
              </a:lnSpc>
              <a:buNone/>
            </a:pPr>
            <a:r>
              <a:rPr lang="en-US" sz="38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тропинка тянется между тёмными деревьями и будто зовёт вперёд. Вокруг тихо, но эта тишина не пустая: в ней слышатся шорохи, лёгкий ветер и далёкое движение леса.
</a:t>
            </a:r>
            <a:endParaRPr lang="en-US" sz="115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прохлада и дымка
</a:t>
            </a:r>
            <a:pPr algn="l" indent="0" marL="0">
              <a:lnSpc>
                <a:spcPct val="90000"/>
              </a:lnSpc>
              <a:buNone/>
            </a:pPr>
            <a:r>
              <a:rPr lang="en-US" sz="3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вечера воздух становится прохладнее, а свет — мягче. Над землёй ложится светлая дымка, и знакомые кусты, трава и стволы деревьев выглядят чуть размытыми, как в сне.
</a:t>
            </a:r>
            <a:endParaRPr lang="en-US" sz="119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загадочный собеседник
</a:t>
            </a:r>
            <a:pPr algn="l" indent="0" marL="0">
              <a:lnSpc>
                <a:spcPct val="90000"/>
              </a:lnSpc>
              <a:buNone/>
            </a:pPr>
            <a:r>
              <a:rPr lang="en-US" sz="35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этой сказке не просто фон, а почти живое существо. Он скрывает путь, шепчет звуками и проверяет героя на смелость, поэтому кажется одновременно красивым и немного таинственным.
</a:t>
            </a:r>
            <a:endParaRPr lang="en-US" sz="1075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— живой и загадочный мир
</a:t>
            </a:r>
            <a:endParaRPr lang="en-US" sz="2587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сказки: простые слова и тихая поэзия
</a:t>
            </a:r>
            <a:endParaRPr lang="en-US" sz="2382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делают текст лёгким и понятным. Ребёнок быстро улавливает смысл, а история звучит так, будто её рассказывают спокойно и по-доброму, без лишней сложности.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диалоги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героев простые и естественные. Благодаря им сказка похожа на тихую беседу друзей, а не на длинный рассказ взрослого, и это особенно близко младшим школьникам.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создают ритм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образы помогают почувствовать настроение истории. Они делают чтение плавным и чуть напевным, словно сказка тихо идёт рядом с читателем.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в простом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обычные слова в этой сказке звучат красиво и мягко. Из-за этого лес, туман и встреча друзей запоминаются надолго и оставляют тёплое впечатление.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важны в этой сказке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неизвестного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попадает в туман и сразу чувствует тревогу. Обычная дорога кажется ему сложной и чужой, потому что вокруг исчезают привычные ориентиры.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 внимание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боясь, герой продолжает слушать и смотреть по сторонам. Его интерес к каждому шороху помогает почувствовать, что мир вокруг живой и полный загадок.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и растерянность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Странные звуки и силуэты заставляют Ёжика задуматься, что же скрывается в темноте. Эти мгновения делают историю тихой, но очень напряжённой.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Облегчение встречи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Медвежонок, тревога постепенно уходит. Рядом с другом лес уже не кажется таким пугающим, а дорога становится спокойнее.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смелость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остаются тепло, доверие и тихая радость. Ёжик понимает, что пройти через страх можно шаг за шагом, если не оставаться одному.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тропинке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замечает не только дорогу, но и следы, травинки, маленькие неровности земли. Для него даже узкая тропинка хранит подсказки, как для настоящего исследователя. Такой взгляд делает обычный лес особенно интересным для внимательного читателя.
</a:t>
            </a:r>
            <a:endParaRPr lang="en-US" sz="790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у кустов
</a:t>
            </a:r>
            <a:pPr algn="l" indent="0" marL="0">
              <a:lnSpc>
                <a:spcPct val="90000"/>
              </a:lnSpc>
              <a:buNone/>
            </a:pPr>
            <a:r>
              <a:rPr lang="en-US" sz="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Ёжик улавливает каждый звук: лёгкий шорох, движение ветки, невидимое колебание воздуха. Он словно прислушивается к лесу всем телом. Из-за этого туман становится не пустотой, а загадкой, которую хочется разгадать.
</a:t>
            </a:r>
            <a:endParaRPr lang="en-US" sz="807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Ёжик, который слушает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замирает и настораживается, его маленькая фигурка кажется ещё выразительнее. Он всматривается в дымку, будто старается понять, кто идёт рядом. Такая сцена помогает представить тихий лес и самого Ёжика крупным планом.
</a:t>
            </a:r>
            <a:endParaRPr lang="en-US" sz="790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 Ёжик замечает детали
</a:t>
            </a:r>
            <a:endParaRPr lang="en-US" sz="25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смеяться над страхом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чужая тревога — не повод для шуток. Если относиться к ней бережно, человеку легче успокоиться и найти в себе силы идти дальше.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важнее спешки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 не торопит друга и не требует быть смелым немедленно. Его спокойствие помогает Ёжику поверить, что рядом есть надёжный спутник.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победа тоже важна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нет громких подвигов, но есть трудный шаг через собственный страх. Именно такие тихие победы учат ребёнка верить в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Ёжика в пути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настроение героя меняется от спокойствия к тревоге, а затем к облегчению и радости.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запоминается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тишины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немного событий, но очень много воздуха, тумана и лесной тишины. Читатель словно идёт рядом с героем и слышит каждый шаг.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разговор друзей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Ёжика и Медвежонка простые, но очень живые. Они звучат так, будто друзья действительно заботятся друг о друге и умеют слушать.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тропинка, лес и свет возвращаются в истории снова и снова. Эти образы легко запоминаются и создают ощущение тихой сказочной музыки.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финал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истории не громкий, а спокойный и тёплый. Именно такая мягкость делает сказку близкой детям и оставляет после чтения светлое чувство.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Огонёк у дома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сказке связан с домом, где ждут и не обижают. Даже маленький огонёк в окне сразу делает дорогу добрее и понятнее. Он словно говорит Ёжику: впереди есть место, где тебя ждут.
</a:t>
            </a:r>
            <a:endParaRPr lang="en-US" sz="1478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среди белой дымки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туман, свет кажется особенно важным. Он пробивается сквозь белую дымку и помогает почувствовать безопасность, как рука друга в темноте. Такой образ делает сказку не только загадочной, но и очень утешительной.
</a:t>
            </a:r>
            <a:endParaRPr lang="en-US" sz="1478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света среди тумана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 Юрия Норштейна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25" y="1580070"/>
            <a:ext cx="2019600" cy="16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экранизации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сказке Сергея Козлова в 1975 году был создан мультфильм Юрия Норштейна. Он передал не только сюжет, но и особую тишину, в которой слышится дыхание леса.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170525" y="1580070"/>
            <a:ext cx="2019600" cy="16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атмосфера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фильме особенно заметны туман, медленное движение и мягкий свет. Благодаря этому история выглядит не просто как сказка, а как маленькое путешествие в мир чувств.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30825" y="1580070"/>
            <a:ext cx="2019600" cy="16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образ Ёжика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Экранный Ёжик получился очень запоминающимся: тихим, осторожным и трогательным. Именно поэтому мультфильм помог сказке стать ещё ближе детям и взрослым.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сказки в детском чтении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разговор о чувствах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говорить со школьниками о страхе, дружбе и поддержке без сложных слов. Ребёнок легко узнаёт в герое себя и свои переживания.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младших школьников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короткая, ясная и очень образная, поэтому её удобно читать в начальной школе. Она учит вдумчиво слушать текст и замечать настроение.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541" cy="2691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с тёплым концом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«Ёжик в тумане» входит в число самых известных произведений Сергея Козлова. В ней есть тайна, доброта и спокойный финал, который хочется запомнить.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вышел мультфильм, который сделал историю о Ёжике особенно известной и любимой.
</a:t>
            </a:r>
            <a:pPr algn="l" indent="0" marL="0">
              <a:lnSpc>
                <a:spcPct val="115000"/>
              </a:lnSpc>
              <a:buNone/>
            </a:pPr>
            <a:r>
              <a:rPr lang="en-US" sz="124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 Юрия Норштейна «Ёжик в тумане» (1975)
</a:t>
            </a:r>
            <a:endParaRPr lang="en-US" sz="124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Экранизация Юрия Норштейна помогла многим зрителям по-новому почувствовать тихую сказку о страхе, дружбе и доброте.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1975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сказка о большой доброте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«Ёжик в тумане» учит видеть в простом важное: дружбу, заботу и смелость идти вперёд. Эта тихая история остаётся в памяти благодаря теплу, свету и доброму сердцу.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2026-05-27T13:58:41Z</dcterms:created>
  <dcterms:modified xsi:type="dcterms:W3CDTF">2026-05-27T13:58:41Z</dcterms:modified>
</cp:coreProperties>
</file>