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375" y="177425"/>
            <a:ext cx="5731500" cy="22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безопаснее жить вместе
</a:t>
            </a:r>
            <a:endParaRPr lang="en-US" sz="3400" dirty="0"/>
          </a:p>
        </p:txBody>
      </p:sp>
      <p:sp>
        <p:nvSpPr>
          <p:cNvPr id="4" name="Text 1"/>
          <p:cNvSpPr txBox="1"/>
          <p:nvPr/>
        </p:nvSpPr>
        <p:spPr>
          <a:xfrm>
            <a:off x="1753225" y="3753600"/>
            <a:ext cx="7206300" cy="11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другими людьми спокойнее, быстрее и надёжнее.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одноклассники, соседи и учитель — это люди, рядом с которыми легче задать вопрос, попросить помощь и не остаться один на один с трудностью.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нам каждый день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помощь приходит быстрее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270625" y="2592950"/>
            <a:ext cx="2545200" cy="11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упал или испугался, человек рядом может сразу подойти, успокоить и помочь. Так не теряется время, а маленькая беда не превращается в большую.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0624" y="2254700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реакция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28750" y="2592950"/>
            <a:ext cx="2545200" cy="11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Взрослый может быстро позвать врача, учителя или родителей. Благодаря этому помощь приходит туда, где она нужна, и часто помогает избежать опасных последствий.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328749" y="2254700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нужных людей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3299688" y="2592950"/>
            <a:ext cx="2545200" cy="11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есть взрослый, ребёнку легче не паниковать и понять, что делать дальше. Вместе проще найти выход, чем в одиночку искать его впопыхах.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3299687" y="2254700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растерянности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7050" y="995808"/>
            <a:ext cx="3592500" cy="352233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безопаснее, когда есть порядок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3515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игрушки, обувь и книги убраны, меньше шансов споткнуться, наступить на что-то острое или нечаянно уронить предмет на себя.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10985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Вещи лежат на местах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2323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Ножницы, ножи и лекарства должны храниться отдельно и только там, где их не достанет ребёнок без взрослых.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19793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предметы подальше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270000" y="3128475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Розетки, провода и бытовые приборы нельзя трогать без разрешения взрослых. Это помогает избежать удара током и других неприятностей.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270000" y="287556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 требует осторожности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270000" y="405025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дома аккуратно, ходить по комнатам легче и спокойнее. Чистый пол и убранные вещи уменьшают риск падений и мелких травм.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70000" y="379733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спасает от ушибов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 появилась опасность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 ребёнка, если рядом возникла опасная ситуация.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Заранее запомнить номер экстренной службы полезно: в трудный момент ребёнок быстрее попросит помощь и не будет теряться.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112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номер нужно знать, чтобы быстро вызвать помощь в опасной ситуации.
</a:t>
            </a:r>
            <a:endParaRPr lang="en-US" sz="48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номер экстренных служб в России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931" y="1225603"/>
            <a:ext cx="301388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8412" y="1225603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4906" y="3203566"/>
            <a:ext cx="167438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81668" y="3203566"/>
            <a:ext cx="301388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учит правилам безопасности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251675" y="172886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сообщает, куда идёт, взрослым проще его найти и вовремя заметить, если что-то пошло не так. Это простое правило очень выручает.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781700" y="1177153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уходить без предупреждения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9962" y="1728775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Чужая вещь может быть опасной, потерянной или просто не твоей. В семье ребёнку помогают понять, что сначала нужно спросить разрешение, а потом уже брать.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5215437" y="1177153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брать чужие вещи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51725" y="37095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легче заметить машины, светофор и переход. Взрослый подскажет, когда можно идти, а когда лучше подождать ещё несколько секунд.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781700" y="3157875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Переходить дорогу со взрослым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649962" y="3709500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руки защищают от микробов и помогают не заболеть. Когда это повторяется каждый день, привычка становится такой же естественной, как чистить зубы.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5215437" y="3157875"/>
            <a:ext cx="347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 руки перед едой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02497"/>
            <a:ext cx="8604000" cy="19913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699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и двор как команда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97325" y="3397700"/>
            <a:ext cx="25422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рядом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97325" y="3653075"/>
            <a:ext cx="2542200" cy="9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могут быстро вызвать взрослого или службу помощи, если кто-то заболел, потерял ключи или оказался в неприятной ситуации. Иногда именно сосед замечает проблему первым.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90275" y="3397700"/>
            <a:ext cx="25422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порядок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6190275" y="3653075"/>
            <a:ext cx="2542200" cy="9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Закрытые двери, чистый подъезд и внимательные люди уменьшают риск незнакомцев и мелких неприятностей. В таком месте всем проще чувствовать себя защищённо.
</a:t>
            </a:r>
            <a:endParaRPr lang="en-US" sz="1000" dirty="0"/>
          </a:p>
        </p:txBody>
      </p:sp>
      <p:sp>
        <p:nvSpPr>
          <p:cNvPr id="11" name="Text 6"/>
          <p:cNvSpPr txBox="1"/>
          <p:nvPr/>
        </p:nvSpPr>
        <p:spPr>
          <a:xfrm>
            <a:off x="3293800" y="3397700"/>
            <a:ext cx="25422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двор
</a:t>
            </a:r>
            <a:endParaRPr lang="en-US" sz="1200" dirty="0"/>
          </a:p>
        </p:txBody>
      </p:sp>
      <p:sp>
        <p:nvSpPr>
          <p:cNvPr id="12" name="Text 7"/>
          <p:cNvSpPr txBox="1"/>
          <p:nvPr/>
        </p:nvSpPr>
        <p:spPr>
          <a:xfrm>
            <a:off x="3293800" y="3653075"/>
            <a:ext cx="2542200" cy="9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жильцы здороваются, следят за порядком и знают друг друга, во дворе становится уютнее. Детям легче играть спокойно, а взрослым — замечать странности.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310400"/>
            <a:ext cx="59229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вместе безопаснее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3D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94150" y="1468200"/>
            <a:ext cx="57858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для всех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94150" y="1688200"/>
            <a:ext cx="5785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каждый знает, как вести себя спокойно: не толкаться, не бегать по лестнице и не брать чужие вещи. Так меньше поводов для травм и ссор.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94150" y="2275450"/>
            <a:ext cx="57858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Сообщать сразу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94150" y="2495459"/>
            <a:ext cx="5785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стало больно, страшно или что-то сломалось, нужно сразу сказать учителю. Чем раньше взрослый узнает о проблеме, тем быстрее он поможет.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594150" y="3082696"/>
            <a:ext cx="57858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товарищах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594150" y="3302704"/>
            <a:ext cx="5785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Одноклассники замечают, если кому-то тяжело нести портфель, найти книгу или справиться с заданием. Небольшая помощь делает класс дружнее и безопаснее.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594150" y="3889942"/>
            <a:ext cx="57858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 настроению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594150" y="4109950"/>
            <a:ext cx="5785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учитель и ребята, проще заметить, что кому-то грустно, тревожно или неловко. Доброе слово иногда помогает не хуже перемены.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одному труднее справиться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3107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испуг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3107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человек может растеряться и не сразу понять, что случилось. В панике легко забыть важные правила и действовать не так, как нужно.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06055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поиск решения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6055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есть другие люди, появляется больше глаз и больше идей. Кто-то заметит огонь, кто-то — скользкий пол, а кто-то быстрее позовёт помощь.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990000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поддержка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990000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помогает не остаться один на один с проблемой. Совместно легче сохранить спокойствие, исправить ситуацию и избежать лишних ошибок.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с порядка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мама и сын раскладывают игрушки по коробкам, на полу снова видно свободное место. Никто не спотыкается, а маленькая сестра спокойно проходит к столу. Когда у каждого предмета есть своё место, дом становится аккуратнее и безопаснее.
</a:t>
            </a:r>
            <a:endParaRPr lang="en-US" sz="1037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работает как команда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кухне папа режет овощи, а ребёнок ставит чашки на полку и вытирает стол. В такой дружной работе меньше лишних движений и случайных падений. Даже ложка, оставленная на месте, помогает избежать лишней суеты и порезов.
</a:t>
            </a:r>
            <a:endParaRPr lang="en-US" sz="1038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без лишнего беспорядка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игры вся семья собирает кубики, книги и фломастеры в корзины. Комната быстро становится чистой, и по ней удобно ходить даже младшему ребёнку. Совместная уборка превращает обычный вечер в полезное и спокойное дело.
</a:t>
            </a:r>
            <a:endParaRPr lang="en-US" sz="1037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дела делают жизнь крепче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Взаимная забота защищает здоровье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351494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стал вялым, закашлял или пожаловался на жар, взрослые могут сразу заметить это и не дать болезни усилиться. Ранняя помощь делает выздоровление спокойнее и быстрее.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1098575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Замечаем первые признаки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2232294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кто-то чувствует слабость, ему полезно присесть, отдохнуть и попить воды. В семье и в классе такая простая забота помогает не перегружать организм и бережёт силы.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70000" y="1979375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и вода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270000" y="3128469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Мытьё рук, личный носовой платок и аккуратность во время кашля уменьшают риск передать микробы другим. Эти привычки особенно важны там, где рядом много людей.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270000" y="2875550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руки и носовой платок
</a:t>
            </a:r>
            <a:endParaRPr lang="en-US" sz="1400" dirty="0"/>
          </a:p>
        </p:txBody>
      </p:sp>
      <p:sp>
        <p:nvSpPr>
          <p:cNvPr id="14" name="Text 8"/>
          <p:cNvSpPr txBox="1"/>
          <p:nvPr/>
        </p:nvSpPr>
        <p:spPr>
          <a:xfrm>
            <a:off x="270000" y="4050244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температура растёт или самочувствие не улучшается, взрослые могут показать ребёнка врачу. Так рядом всегда есть поддержка, а здоровье остаётся под внимательным контролем.
</a:t>
            </a:r>
            <a:endParaRPr lang="en-US" sz="1100" dirty="0"/>
          </a:p>
        </p:txBody>
      </p:sp>
      <p:sp>
        <p:nvSpPr>
          <p:cNvPr id="15" name="Text 9"/>
          <p:cNvSpPr txBox="1"/>
          <p:nvPr/>
        </p:nvSpPr>
        <p:spPr>
          <a:xfrm>
            <a:off x="270000" y="3797325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стало хуже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сообщать о проблеме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для ребёнка при любой опасной или непонятной ситуации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легче защититься от незнакомцев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270625" y="2592950"/>
            <a:ext cx="2545200" cy="11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родители спокойно объясняют, что дверь нельзя открывать чужим, а личные данные нужно держать в секрете. Когда правило звучит дома каждый день, ребёнок запоминает его без спешки.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0624" y="2254700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дома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28750" y="2592950"/>
            <a:ext cx="2545200" cy="11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кто-то зовёт ребёнка или просит показать дорогу, нужно остановиться и обратиться к знакомому взрослому. Так ребёнок не теряется и не делает шаг, который может быть опасным.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328749" y="2254700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для улицы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3299688" y="2592950"/>
            <a:ext cx="2545200" cy="11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и классных часах учитель напоминает то же самое: не уходить с незнакомыми людьми и сразу звать взрослого. Повторение в разных местах делает правило крепким, как рюкзак на молнии.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3299687" y="2254700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школы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150" y="1245256"/>
            <a:ext cx="4106100" cy="21292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6650" y="1245256"/>
            <a:ext cx="4106100" cy="212923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подъезд становятся спокойнее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42000" y="3417450"/>
            <a:ext cx="41052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подъезд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2000" y="3780050"/>
            <a:ext cx="41052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в подъезде чисто, дверь закрыта, а домофон работает. Соседи здороваются и сразу замечают, если кто-то ведёт себя странно. В таком доме ребёнок идёт к квартире с уверенностью, а взрослым легче быстро позвать помощь.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97500" y="3417450"/>
            <a:ext cx="41052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дороге к двери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97500" y="3780050"/>
            <a:ext cx="41052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провожает сына до квартиры, потому что на лестнице скользко после уборки. Ребёнок идёт осторожно, держится за перила и не спешит. Когда взрослые рядом следят за порядком, обычный подъезд становится намного спокойнее и безопаснее.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 в экстренной ситуации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64850" y="1426950"/>
            <a:ext cx="38826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Замечаем опасность
</a:t>
            </a:r>
            <a:pPr algn="l" indent="0" marL="0">
              <a:lnSpc>
                <a:spcPct val="130039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огонь, резкий запах газа, сильная боль или дым — это сигнал остановиться и не делать лишних движений.
</a:t>
            </a:r>
            <a:endParaRPr lang="en-US" sz="997" dirty="0"/>
          </a:p>
        </p:txBody>
      </p:sp>
      <p:sp>
        <p:nvSpPr>
          <p:cNvPr id="10" name="Text 3"/>
          <p:cNvSpPr txBox="1"/>
          <p:nvPr/>
        </p:nvSpPr>
        <p:spPr>
          <a:xfrm>
            <a:off x="1240875" y="2326075"/>
            <a:ext cx="4556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Не прячемся и не паникуем
</a:t>
            </a:r>
            <a:pPr algn="l" indent="0" marL="0">
              <a:lnSpc>
                <a:spcPct val="130039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сохранять спокойствие, не скрываться и не пытаться справиться с серьёзной бедой в одиночку.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712750" y="3213725"/>
            <a:ext cx="5251800" cy="61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Сразу зовём взрослых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громко позвать родителей, учителя, соседей или другого взрослого, который может быстро помочь и принять решение.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90400" y="4111275"/>
            <a:ext cx="5936400" cy="61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Помним номер 112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ситуация опасная, взрослые или дети по инструкции вызывают помощь по номеру 112 и ждут дальнейших указаний.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302325"/>
            <a:ext cx="8699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поддержка делают смелее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30700" y="3397700"/>
            <a:ext cx="27471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не так страшно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30700" y="3708292"/>
            <a:ext cx="27471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друг или знакомый взрослый, темнота, шум и новое место кажутся менее пугающими. Поддержка работает как маленький фонарик: сразу становится понятнее, куда идти.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016300" y="3397700"/>
            <a:ext cx="27471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молчать о тревоге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016300" y="3708292"/>
            <a:ext cx="27471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ситуация кажется странной, важно рассказать об этом взрослому. Когда ребёнок делится тревогой, проблему легче заметить вовремя и решить без лишнего страха.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2392850" y="1531425"/>
            <a:ext cx="27471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— это нормально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2392850" y="1842017"/>
            <a:ext cx="27471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что-то непонятно, ребёнок может спросить и не стесняться. Вежливый вопрос часто помогает избежать ошибки и показывает, что просить помощь — это не слабость, а умение.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878450" y="1531425"/>
            <a:ext cx="27471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слово помогает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5878450" y="1842017"/>
            <a:ext cx="27471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простое «я рядом» действует лучше любого длинного объяснения. Дружеская поддержка успокаивает, помогает собраться и делает ребёнка смелее в трудный момент.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310400"/>
            <a:ext cx="59229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 интернете тоже общая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3D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94150" y="1468200"/>
            <a:ext cx="57858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торопись нажимать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94150" y="1688200"/>
            <a:ext cx="5785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экране появляется подозрительная ссылка или яркая кнопка, лучше остановиться и показать её взрослому. Так ребёнок не попадёт на опасный сайт и не откроет лишнее.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94150" y="2275450"/>
            <a:ext cx="57858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отвечай незнакомцам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94150" y="2495459"/>
            <a:ext cx="5785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переписке с чужими людьми не стоит сообщать имя, адрес, школу или отправлять фотографии без разрешения родителей. Лишняя откровенность в сети может стать проблемой.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594150" y="3082696"/>
            <a:ext cx="57858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Расскажи о странном сообщении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594150" y="3302704"/>
            <a:ext cx="5785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кто-то пишет пугающие или странные слова, нужно сразу сказать об этом взрослому. Вместе легче понять, что делать дальше, и не переживать в одиночку.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594150" y="3889942"/>
            <a:ext cx="57858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Секреты бывают не все хорошие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594150" y="4109950"/>
            <a:ext cx="5785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кто-то просит хранить тайну, из-за которой тревожно, это повод обратиться к родителям или учителю. В интернете, как и дома, безопасность начинается с честного разговора.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жить вместе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306112"/>
            <a:ext cx="73557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рядом, они быстрее замечают, что кому-то стало плохо, страшно или нужна поддержка. Это помогает не тянуть время и действовать сразу.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1061563"/>
            <a:ext cx="73557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приходит быстрее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1988137"/>
            <a:ext cx="73557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человек замечают больше, чем один. Поэтому скользкий пол, дым, незнакомый предмет или подозрительное поведение становятся заметны раньше, чем успеют навредить.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270000" y="1743588"/>
            <a:ext cx="73557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видно раньше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270000" y="2670162"/>
            <a:ext cx="73557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семье, школе и во дворе одинаковые правила повторяются снова и снова. Так ребёнок запоминает их без путаницы и увереннее ведёт себя каждый день.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270000" y="2425613"/>
            <a:ext cx="73557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легче помнить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270000" y="3352187"/>
            <a:ext cx="73557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есть забота, человеку спокойнее задавать вопросы и просить помощи. Поддержка друзей, соседей и близких делает даже трудный день чуть светлее.
</a:t>
            </a:r>
            <a:endParaRPr lang="en-US" sz="900" dirty="0"/>
          </a:p>
        </p:txBody>
      </p:sp>
      <p:sp>
        <p:nvSpPr>
          <p:cNvPr id="16" name="Text 9"/>
          <p:cNvSpPr txBox="1"/>
          <p:nvPr/>
        </p:nvSpPr>
        <p:spPr>
          <a:xfrm>
            <a:off x="270000" y="3107638"/>
            <a:ext cx="73557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становится меньше
</a:t>
            </a:r>
            <a:endParaRPr lang="en-US" sz="1200" dirty="0"/>
          </a:p>
        </p:txBody>
      </p:sp>
      <p:sp>
        <p:nvSpPr>
          <p:cNvPr id="17" name="Text 10"/>
          <p:cNvSpPr txBox="1"/>
          <p:nvPr/>
        </p:nvSpPr>
        <p:spPr>
          <a:xfrm>
            <a:off x="270000" y="4034212"/>
            <a:ext cx="73557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жизнь помогает не чувствовать себя забытым. Внимание и добрые дела делают людей ближе, а дом, класс и двор — дружелюбнее и безопаснее.
</a:t>
            </a:r>
            <a:endParaRPr lang="en-US" sz="900" dirty="0"/>
          </a:p>
        </p:txBody>
      </p:sp>
      <p:sp>
        <p:nvSpPr>
          <p:cNvPr id="18" name="Text 11"/>
          <p:cNvSpPr txBox="1"/>
          <p:nvPr/>
        </p:nvSpPr>
        <p:spPr>
          <a:xfrm>
            <a:off x="270000" y="3789663"/>
            <a:ext cx="73557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одиночества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семья, школа и соседи, рядом есть помощь, внимание и понятные правила. Поэтому обычный день становится спокойнее, а ребёнок чувствует себя увереннее и смелее.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вместе — значит надёжнее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2026-05-26T09:08:50Z</dcterms:created>
  <dcterms:modified xsi:type="dcterms:W3CDTF">2026-05-26T09:08:50Z</dcterms:modified>
</cp:coreProperties>
</file>