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как начинается новая жизнь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гамет запускает развитие нового организма.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репродукция превращается в начало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 — это не мгновенное событие, а согласованная последовательность клеточных взаимодействий. Оно связывает овуляцию, движение гамет и начало эмбрионального развития, обеспечивая передачу наследственной информации новому организму.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человека: две клетки, две роли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61162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Гаплоидный набор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61162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гаметы несут по 23 хромосомы. Такое удвоение генетического материала до нормального диплоидного набора происходит только после их объединения.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93413" y="3307363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генетическая единица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93413" y="3603712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формируется зигота — первая клетка нового организма. В ней сочетаются наследственные признаки обоих родителей и запускается дальнейшее деление.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561162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носитель ДНК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61162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 — специализированная подвижная клетка с гаплоидным набором хромосом. Его задача — доставить отцовскую ДНК к яйцеклетке и инициировать слияние гамет.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793413" y="1716587"/>
            <a:ext cx="36957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для старта развития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93413" y="2012938"/>
            <a:ext cx="3695700" cy="7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крупнее и почти неподвижна. Она содержит запас питательных веществ, цитоплазматические структуры и молекулы, необходимые для первых этапов развития эмбриона.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встреча гамет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место встречи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встреча гамет обычно происходит в ампулярном отделе маточной трубы. Именно здесь условия наиболее благоприятны для контакта зрелой яйцеклетки и сперматозоидов.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овуляции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Овуляция высвобождает яйцеклетку из яичника и делает возможным её продвижение по трубе. Без этого этапа оплодотворение не может состояться.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синхронизация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Дальнейший успех зависит от проходимости труб и времени полового цикла. Чем точнее совпадают эти условия, тем выше вероятность успешного слияния гамет.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Этапы, ведущие к зиготе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ходе оплодотворения у человека.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и защита от полиспермии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сперматозоиды проходят через слизь шейки матки и продвигаются в сторону маточной трубы. Уже на этом этапе до яйцеклетки доходит лишь небольшая часть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фильтр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движение осложняют извилистость и узкие участки труб, а также оболочки яйцеклетки. Эти структуры отбирают наиболее жизнеспособные сперматозоиды.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барьеры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проникновения одного сперматозоида яйцеклетка быстро меняет свойства оболочки. Это предотвращает повторное проникновение и защищает от полиспермии.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повторного входа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сохраняет нормальный набор хромосом в зиготе. Если в клетку проникнут несколько сперматозоидов, развитие обычно становится невозможным.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защиты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кариотип: учебники биологии и генетики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содержит зигота человека в норме.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восстанавливается полный набор наследственного материала, и начинается развитие новой клетки с генетическим вкладом обоих родителей.
</a:t>
            </a:r>
            <a:endParaRPr lang="en-US" sz="19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шанс выше: временной фактор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физиологии и эмбриологии человека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для успешного оплодотворения ограничено: яйцеклетка сохраняет способность к слиянию недолго, а сперматозоиды могут выживать в половых путях несколько дней.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оплодотворения определяется точным совпадением времени: без овуляции и своевременной встречи гамет вероятность быстро снижается.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 после слияния гамет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яйцеклетки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мембран яйцеклетка мгновенно активируется: изменяются ионные потоки, запускаются внутриклеточные реакции и начинается перестройка процессов, необходимых для дальнейшего развития.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пронуклеуса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два пронуклеуса — материнский и отцовский. Их сближение подготавливает объединение генетического материала и переход к первому делению зародыша.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Блокировка полиспермии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Кортикальная реакция меняет свойства оболочки, делая её непроницаемой для других сперматозоидов. Этот механизм защищает зиготу от полиспермии и сохраняет нормальный набор хромосом.
</a:t>
            </a:r>
            <a:endParaRPr lang="en-US" sz="8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эмбриологии человека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98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суток
</a:t>
            </a:r>
            <a:endParaRPr lang="en-US" sz="6098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проходит до формирования морулы после начала дробления.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нескольких суток число клеток быстро растёт, а общий объём почти не меняется: идёт дробление, подготавливающее эмбрион к дальнейшему развитию.
</a:t>
            </a:r>
            <a:endParaRPr lang="en-US" sz="19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зиготы к бластоцисте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раннего развития эмбриона после оплодотворения.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биология: оплодотворение у растений и животных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типичных события слияния происходят у цветковых растений после опыления.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цветковых растений оплодотворение связано с двойным слиянием клеток, что делает процесс особенно точным и специфичным.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424685"/>
            <a:ext cx="4298400" cy="1080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 оплодотворения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размножение и эмбриональное развитие
</a:t>
            </a:r>
            <a:endParaRPr lang="en-US" sz="1118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клетка после слияния гамет.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изменение — появление единой клетки с полным набором хромосом и запуском дальнейшего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биологии: оплодотворение и полиспермия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запускает процесс, после чего яйцеклетка быстро блокирует остальные попытки проникновения.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сперматозоид обычно обеспечивает начало оплодотворения, а включение защитных механизмов сразу предотвращает проникновение лишних клеток.
</a:t>
            </a:r>
            <a:endParaRPr lang="en-US" sz="19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ЭКО: как помогает медицина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лаборатории врач получает зрелые яйцеклетки и соединяет их со сперматозоидами в контролируемых условиях. Такой подход помогает обойти непроходимость труб и некоторые другие причины бесплодия.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этап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эмбрион наблюдают несколько дней, оценивая его развитие до переноса в матку. Важны качество гамет, возраст женщины и причина нарушения репродукции.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эмбриона к переносу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 стало одним из самых известных методов вспомогательной репродукции. Его результат зависит не только от техники, но и от биологической готовности организма к беременности.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 различается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часто понимают неверно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704300" y="9201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 матке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04300" y="11364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 человека обычно происходит не в матке, а в маточной трубе. Это принципиально важно для понимания пути гамет и условий раннего развития.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04300" y="159913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клетка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704300" y="181552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 не возникает от одного сперматозоида. Для начала развития нужна яйцеклетка, которая обеспечивает не только генетический материал, но и ресурсы для первых делений.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04300" y="227815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пассивный объект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704300" y="249454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не пассивна: её оболочки, сигнальные молекулы и реакции мембраны участвуют в выборе и пропуске только подходящего сперматозоида.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300" y="295718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определяется сразу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704300" y="317357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будущего организма определяется уже в момент оплодотворения сочетанием половых хромосом, а не позже.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704300" y="3636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сразу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4704300" y="38525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не начинается мгновенно после встречи гамет: сначала должна сформироваться зигота, пройти дробление и начаться имплантация.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Мини-итог: последовательность события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основных этапов оплодотворения и раннего развития у человека.
</a:t>
            </a:r>
            <a:endParaRPr lang="en-US" sz="16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000" y="2329250"/>
            <a:ext cx="30504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окно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37000" y="2794525"/>
            <a:ext cx="3050400" cy="12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подумать, почему встреча гамет возможна только в ограниченный период цикла. Ответ связан с овуляцией, жизнеспособностью яйцеклетки и продвижением сперматозоидов.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124600" y="21094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лишних клеток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24600" y="25102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понять, как организм защищается от полиспермии. После проникновения первого сперматозоида яйцеклетка меняет оболочку и блокирует дальнейшее проникновение.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124600" y="3596875"/>
            <a:ext cx="377700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уникальность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124600" y="3997675"/>
            <a:ext cx="46368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полезно объяснить, почему каждый человек генетически уникален. Уникальность создают случайное сочетание хромосом и новая комбинация генов, возникающая в зиготе.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обсуждения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106" y="1779644"/>
            <a:ext cx="457588" cy="522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06" y="1779644"/>
            <a:ext cx="457588" cy="522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11644"/>
            <a:ext cx="511200" cy="511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источники для изучения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 физиология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по анатомии и физиологии уточняют, как работают маточные трубы, яичники и половые пути, где именно происходит встреча гамет.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показывает, как мембраны, ядра и сигналы клетки обеспечивают узнавание, слияние и защиту от полиспермии.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помогает увидеть общую логику темы: строение гамет, последовательность оплодотворения и раннее эмбриональное развитие без лишней сложности.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эмбриологии объясняют, как зигота делится, формирует морулу и бластоцисту, а затем готовится к имплантации.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оплодотворение — ключ к началу жизни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 — это точка, где наследственность переходит в развитие: две гаметы создают зиготу, а дальше начинается путь к новому организму.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2026-07-25T22:19:29Z</dcterms:created>
  <dcterms:modified xsi:type="dcterms:W3CDTF">2026-07-25T22:19:29Z</dcterms:modified>
</cp:coreProperties>
</file>