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движения в геометрии: что сохраняется при перемещении фигуры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геометрии сохраняет расстояния, длины отрезков и величины углов.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движения в 7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помогают понимать равенство фигур и распознавать симметрию. Их можно встретить в орнаментах, чертежах и архитектуре. Ключевые понятия — исходная фигура, образ, соответствующие точки, равные отрезки и углы.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движением в геометрии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— это преобразование плоскости, при котором любая фигура переходит в новую, сохраняя свои размеры и форму. Так фигура «перемещается», но не «меняется».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движении сохраняются расстояния между любыми двумя точками исходной фигуры. Если точки A и B переходят в A1 и B1, то отрезок AB равен отрезку A1B1.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 движении тоже сохраняют величину. Поэтому образ фигуры оказывается равным исходной фигуре: в ней не появляется ни растяжений, ни сжатий, ни деформаций.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5012" y="1145300"/>
            <a:ext cx="4094069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именно остаётся неизменным, а что может изменяться в зависимости от вида движения.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сохраняются при движении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движение не меняет фигуру по размеру, а переносит её на плоскости; при отражении ориентация меняется.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движений в школьной геометрии (7 класс).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как вид движения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параллельном переносе каждая точка фигуры смещается на одно и то же расстояние в одном и том же направлении. Отрезки между точками остаются теми же по длине.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переходят по параллельным и равным отрезкам. Фигура не поворачивается и не отражается, поэтому её направление на плоскости остаётся прежним.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легко увидеть в узорах: рисунок можно «сдвинуть» на одинаковый шаг, и повтор будет совпадать. Так же это встречается в схемах и чертежах.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на клетчатой бумаге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читается перенос на рисунке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треугольник и его образ перенесены на заданное число клеток вправо и вверх. Подписаны соответствующие точки исходной и полученной фигур, чтобы было видно, где «оказалась» каждая вершина.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координатная сетка и стрелки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показывают направление смещения, а координатная сетка позволяет отсчитывать шаг. Равные стороны исходной и полученной фигур отмечают, что размеры не меняются при переносе.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случаях фигура остаётся равной исходной: меняется только место на плоскости, а свойства не нарушаются.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фигура при разных движениях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сохраняет ориентацию, а поворот и отражение могут менять её расположение относительно исходной фигуры.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свойств движений в школьной программе (без числовых измерений).
</a:t>
            </a:r>
            <a:endParaRPr lang="en-US" sz="9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фигуры вокруг точки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повороте фигура вращается вокруг выбранной точки на заданный угол. Центр поворота остаётся неподвижным, а каждая точка фигуры «обходит» его по окружности.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сохранения расстояний и углов фигура остаётся равной исходной. Часто используют повороты на 90°, 180° и 270° при построениях на клетчатой бумаге.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Траектории соответствующих точек — окружности с центром в центре поворота. Поэтому сохраняются расстояния от центра до всех вершин и точек фигуры.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образ фигуры при движении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построения: от выбора вида движения и параметров до проверки равенства сторон и углов.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переводит точку в точку по другую сторону от прямой-оси. При этом расстояние до оси для точки и её образа одинаково.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Прямая-ось становится серединным перпендикуляром к отрезку, соединяющему точку и её образ. Благодаря этому точки «зеркально» повторяют положение друг друга.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осевой симметрии фигура отражается, значит её ориентация меняется. Такую симметрию можно увидеть в узорах, листьях растений и на буквах с осью симметрии.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 окружающих фигурах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и точная «зеркальность»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изображений ось симметрии проходит через центр узора: как будто одна половина — отражение другой. Если взять две точки-крылышка по разные стороны от прямой, то расстояния до оси будут одинаковыми. Именно это и позволяет «собрать» фигуру целиком, не искажая форму.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Снежинка: сколько совпадений даёт одна ось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выглядит сложной, но в рисунке часто заметны симметричные части: элементы «смотрят» друг на друга через ось. Для любой пары точек достаточно проверить расстояния до прямой-оси — они будут равны. Так форма сохраняется, а ориентация меняется.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на тетрадном листе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силуэт бабочки: линии жилок и контуры повторяются слева и справа относительно одной прямой. Чем внимательнее вы проведёте ось, тем яснее станут пары соответствующих точек. Их положение подчиняется одному правилу: одинаковое расстояние до оси при отражении.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789915"/>
            <a:ext cx="3975900" cy="1666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Сопоставьте, что нужно задать для каждого движения и как меняется положение фигуры. Во всех случаях сохраняются длины, углы и площадь, поэтому фигуры остаются равными.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параллельного переноса, поворота и симметрии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задания порождают разные способы «перемещения» фигур, но равенство сохраняется: меняется только то, где находится фигура относительно плоскости.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класс: тема «Движения плоскости».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фигур с большим количеством одинаковых «повторяющихся» направлений число осей симметрии растёт. Поэтому квадрат выглядит более «уравновешенным», чем прямоугольник.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симметрии в геометрических фигурах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осей — удобная мера симметрии: чем их больше, тем сильнее согласование фигуры с отражением и тем проще угадывать её структуру.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школьной геометрии (примеры: отрезок, равнобедренный треугольник, квадрат, прямоугольник, окружность). Данные для окружности качественные: «бесконечно много».
</a:t>
            </a:r>
            <a:endParaRPr lang="en-US" sz="7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 и признаки равенства при движении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существует движение, которое переводит одну фигуру в другую и при этом все соответствующие точки совмещаются, то фигуры равны. Это фиксируется равенством отрезков и углов.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совмещении соответствующие стороны имеют одинаковую длину, а соответствующие углы — одинаковую величину. Площадь также совпадает, потому что сохраняются размеры и форма.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движение используют как проверку: чтобы сравнить чертежи без «мерок» по линейке, достаточно убедиться в совпадении соответствующих элементов после преобразования.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узорах, орнаментах и чертежах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из повторяющихся шагов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 полосы на ткани или на бордюре на стене: элементы часто повторяются через одинаковые промежутки. Такие «повторы» удобно описывать параллельным переносом. Если мысленно сдвинуть один мотив на нужный шаг, он совпадёт с соседним.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Отражения в чертеже и аппликации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детали слева и справа «как в зеркале», это напоминает осевую симметрию. В чертежах и аппликациях можно строить половину изображения и затем отражать её относительно прямой-оси. Так экономят время и сохраняют точность.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Ротация в мозаике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мозаиках нередко встречается один и тот же мотив, который появляется после поворота на фиксированный угол. Для наблюдателя это выглядит как «вращающееся» движение узора вокруг центра композиции. Благодаря равенству углов и сторон линии остаются аккуратными.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вид движения по рисунку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Ориентируйтесь на признаки: общий перенос, вращение вокруг точки или отражение относительно прямой. Дальше проверьте, что сохраняются стороны, углы и расстояния до центра или оси.
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движений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повороте иногда думают, что меняются длины сторон. На самом деле сохраняются расстояния между точками и величины углов: меняется лишь положение фигуры относительно плоскости.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осевой симметрии ошибкой будет забыть про равные расстояния до оси: соответствующие точки лежат по разные стороны от неё. Если точки на одной стороне, значит правило отражения нарушено.
</a:t>
            </a:r>
            <a:endParaRPr lang="en-US" sz="1379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движение путают с изменением размеров: если фигуру «растянули» или «сжали», это уже не движение. При движении форма и длины соответствующих отрезков остаются теми же.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проблема — соединять построенные точки в неправильном порядке. Чтобы избежать этого, отмечайте вершины, переносите соответствие и после построения проверяйте равенство сторон и углов.
</a:t>
            </a:r>
            <a:endParaRPr lang="en-US" sz="13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симметрия и перенос чаще появляются в заданиях: их удобно изображать на клетчатой бумаге и легко контролировать по расстояниям до оси или по вектору.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движений встречаются чаще всего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использование связано с наглядностью и простыми признаками. Комбинации нужны для более сложных рисунков, где одному виду движения недостаточно.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школьных задач (качественная оценка; точные статистические подсчёты не приводятся).
</a:t>
            </a:r>
            <a:endParaRPr lang="en-US" sz="9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8844" y="1226125"/>
            <a:ext cx="30375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93606"/>
            <a:ext cx="40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построения и черчение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помогают получать новые изображения без потери геометрической точности: перенос, поворот или отражение позволяют быстро перенести размеры и сохранить углы.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и орнаменты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строят из повторяющихся мотивов. С помощью переноса, поворота и симметрии композиции выглядят ровно и аккуратно, а рисунок не «ломается».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Конструирование и архитектура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проектировании узлы и элементы часто повторяются по симметрии или с одинаковым шагом. Это упрощает разработку и делает конструкции согласованными по форме.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в математике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фигуры совпадают после движения, их можно считать равными. Тогда доказательство опирается на сохранение сторон, углов и площади, а не на измерения.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движения в математике и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свойствах движения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геометрии сохраняет длины, углы, площадь и форму фигуры. В 7 классе рассматривают перенос, поворот и осевую симметрию, а равные фигуры получаются при совмещении движением.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2026-05-12T01:25:06Z</dcterms:created>
  <dcterms:modified xsi:type="dcterms:W3CDTF">2026-05-12T01:25:06Z</dcterms:modified>
</cp:coreProperties>
</file>