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 — латиноамериканский гигант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страна региона, где природа, экономика и культура формируют мощное влияние.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сочетает огромную территорию, население свыше 203 миллионов человек, богатые ресурсы и крупнейший внутренний рынок. Именно поэтому её рассматривают как страну, задающую масштаб для всего региона.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Бразилия выделяется в Латинской Америке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природный масштаб страны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занимает почти половину Южной Америки и по площади входит в число крупнейших государств мира. Такой размер определяет разнообразие природных зон, климата и хозяйственной специализации.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Атлантике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страны превышает 7 тысяч километров, что усиливает значение морских связей, портов и прибрежных городов. Атлантическое побережье исторически поддерживало торговлю и заселение территории.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граничит со всеми странами континента, кроме Чили и Эквадора. Это делает её центральным государством Южной Америки и важным участником региональных экономических и политических связей.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каркас страны задают Амазонская низменность, Бразильское плоскогорье и крупные речные бассейны. Особенно важен бассейн Амазонки, формирующий транспортные, экологические и хозяйственные особенности региона.
</a:t>
            </a:r>
            <a:endParaRPr lang="en-US" sz="10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 — крупнейший тропический лес планеты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сельва покрывает значительную часть Бразилии и стала одним из главных образов страны. Она воспринимается не только как лес, но и как ключевой элемент национального природного богатства.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Амазонка и её притоки образуют крупнейший речной бассейн Земли по площади и объёму стока. Эта система определяет водный режим, транспортную доступность и расселение в северной части страны.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отличается исключительным разнообразием растений и животных. Здесь сосредоточены тысячи видов, многие из которых не встречаются больше нигде, что делает регион уникальным с научной точки зрения.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влияет на климат, влажность и круговорот углерода, поэтому его состояние важно далеко за пределами Бразилии. Вырубка и пожары привлекают международное внимание и требуют постоянного контроля.
</a:t>
            </a:r>
            <a:endParaRPr lang="en-US" sz="93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концентрируют рабочие места, транспортные узлы и основные потоки инвестиций, поэтому именно они задают темп внутренней миграции и урбанистического роста.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мегаполисами и остальной территорией показывает высокую урбанизацию страны и зависимость экономики от нескольких крупнейших центров.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53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IBGE; оценки численности городского населения, актуальные для 2020-х годов
</a:t>
            </a:r>
            <a:endParaRPr lang="en-US" sz="853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Бразилии по численности населения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71035"/>
            <a:ext cx="3832800" cy="18205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демографические показатели Бразилии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помогает увидеть масштаб населения, уровень урбанизации и общие социальные характеристики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имеет крупное, относительно молодое и преимущественно городское население, что создаёт большой рынок труда и потребления.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IBGE; ООН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современного государства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Португальская колонизация заложила основы территории, языка и хозяйственной модели, основанной на сырьевых поставках и плантационном земледелии.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1822 год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получила независимость, но сохранила многие институты колониального периода, включая крупные земельные владения и зависимость от экспорта.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1888–1889 годы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рабства и переход от монархии к республике стали важными поворотами, однако социальные последствия рабовладельческого строя сохранялись ещё долго.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Индустриализация, рост городов и расширение инфраструктуры превратили Бразилию в ведущую экономику региона и усилили её внутреннюю интеграцию.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Бразилия стала лидером региона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исторических и экономических этапов, сформировавших современную роль страны в Латинской Америке.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Сан-Паулу: деловое сердце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 показывает другую сторону Бразилии — экономическую и индустриальную. В этом мегаполисе сосредоточены банки, штаб-квартиры компаний, производственные площадки и современные сервисы, поэтому именно он во многом определяет финансовую динамику страны.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Рио: город праздника и символов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 воспринимается как лицо культурной Бразилии: здесь соединяются карнавал, пляжи, самба и знаменитый городской пейзаж. Этот образ делает город узнаваемым во всём мире и связывает страну с идеей яркой, открытой и музыкальной национальной идентичности.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 и Сан-Паулу: два разных образа Бразилии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сочетает крупный внутренний рынок с заметной экспортной специализацией, особенно в аграрном и сырьевом секторах.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отражает зрелость экономики, а сильные промышленность и сельское хозяйство поддерживают экспорт и занятость.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структурные доли по данным Всемирного банка и статистики Бразилии, 2020-е годы
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Бразилии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25758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торговые базы; статистика Бразилии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статьи экспорта показывают, на чём держится внешняя торговля страны: аграрные товары, сырьё и продукция переработки.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Бразилии диверсифицирован: страна зарабатывает и на сельском хозяйстве, и на сырье, и на переработке.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товары Бразилии и их значение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428462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37156" y="1428462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75331" y="1428462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13506" y="1428462"/>
            <a:ext cx="301388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51681" y="1428462"/>
            <a:ext cx="301388" cy="267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промышленные компетенции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сформировала крупный автомобильный кластер, ориентированный на внутренний рынок и экспорт в соседние страны. Эта отрасль поддерживает занятость, логистику и развитие поставщиков компонентов.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Нефтехимия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Нефтехимический комплекс связан с переработкой нефти, производством топлива и химической продукции. Он важен для энергетической безопасности страны и для работы многих промышленных цепочек.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опирается на богатую сырьевую базу и обеспечивает материалы для строительства, транспорта и машиностроения. Именно она помогает Бразилии удерживать позиции крупной индустриальной державы.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Embraer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Embraer — один из самых известных символов бразильских высоких технологий. Компания выпускает региональные самолёты и демонстрирует, что страна способна создавать конкурентную продукцию мирового уровня.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особенно сосредоточена на юго-востоке страны, прежде всего в штатах Сан-Паулу, Рио-де-Жанейро и Минас-Жерайс. Здесь соединяются капитал, кадры, транспорт и научная база.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символы Бразилии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в Рио-де-Жанейро стал одним из самых узнаваемых праздников мира. Он объединяет музыку, танец, костюмы и массовое участие горожан, подчёркивая открытость бразильской культуры.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Футбольная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в Бразилии давно вышел за рамки спорта и превратился в часть национальной идентичности. Имена Пеле и Неймара известны далеко за пределами страны и усиливают её символический капитал.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телевидение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Самба и босса-нова сформировали звучание Бразилии в мировом культурном пространстве. Телевизионная индустрия страны также заметно влияет на массовую культуру всей Латинской Америки.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известность помогает Бразилии быть узнаваемой не только как экономический гигант, но и как страна яркого образа. Это усиливает её привлекательность для туризма, партнёрства и международного внимания.
</a:t>
            </a:r>
            <a:endParaRPr lang="en-US" sz="11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регионами заметны не только в доходах, но и в доступе к школам, больницам, транспорту и качественной городской среде.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страны распределено крайне неравномерно: экономическое ядро сосредоточено на юго-востоке и юге, а север и северо-восток отстают по базовым условиям жизни.
</a:t>
            </a:r>
            <a:endParaRPr lang="en-US" sz="1155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региональная оценка по данным IBGE и UNDP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контрасты между регионами Бразилии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фавелы и урбанистические проблемы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Перегруженная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 опередил развитие дорог, общественного транспорта и коммунальных сетей. В результате многие мегаполисы сталкиваются с пробками, нехваткой услуг и износом инфраструктуры.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жилья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цены на землю и жильё вынуждают многих жителей искать неформальные способы расселения. Это усиливает социальную сегрегацию и делает городское пространство более контрастным.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Фавелы как 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Фавелы стали устойчивой частью городского ландшафта в Рио-де-Жанейро, Сан-Паулу и Салвадоре. Они отражают и бедность, и попытку людей самостоятельно адаптироваться к условиям мегаполиса.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Неформальная 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кварталах жители зависят от неформальной экономики, самостроя и локальных сетей взаимопомощи. Это помогает выживать, но одновременно осложняет доступ к правам и услугам.
</a:t>
            </a:r>
            <a:endParaRPr lang="en-US" sz="93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вырубки к защите Амазонии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цепочку экологических последствий и мер реагирования, актуальных для Амазонии в Бразилии.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международной роли Бразилии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площадки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участвует в работе ООН, G20 и БРИКС, что даёт ей возможность влиять на дискуссии о климате, торговле, безопасности продовольствия и реформе международных институтов.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лидерство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Латинской Америке страна выступает как крупнейший экономический и дипломатический центр. Её масштаб, ресурсы и рынок делают Бразилию заметным партнёром для соседей и внешних держав.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вес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внутренний спрос, экспорт сырья и сельхозпродукции, а также развитая промышленная база усиливают переговорные позиции Бразилии и повышают интерес к сотрудничеству с ней.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стран Южной Америки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Бразилия заметно выделяется на фоне соседей по масштабу территории, населения и экономической мощности.
</a:t>
            </a:r>
            <a:endParaRPr lang="en-US" sz="1187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задаёт региональный масштаб: она крупнейшая по территории и населению в Южной Америке и отличается языком и экономическим весом.
</a:t>
            </a:r>
            <a:endParaRPr lang="en-US" sz="1119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Всемирный банк, национальные статистические службы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 перспективы развития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неравенства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главных задач страны — сократить разрыв между богатыми и бедными регионами. Для этого нужны более равный доступ к образованию, медицине и качественным услугам.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дорог, портов, городского транспорта и школ напрямую влияет на производительность экономики. Без таких вложений рост остаётся неравномерным и плохо распределяется между территориями.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и 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лесов становится не только экологическим, но и экономическим вопросом. Сохранение Амазонии важно для климата, репутации страны и долгосрочного использования природных ресурсов.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драйверы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связаны с агропромышленным комплексом, энергетикой, цифровыми технологиями и переработкой сырья. Молодое городское население может стать источником обновления экономики и общества.
</a:t>
            </a:r>
            <a:endParaRPr lang="en-US" sz="11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впечатляет размерами, ресурсами, культурой и влиянием, но её будущее зависит от того, сумеет ли страна соединить экономический потенциал с социальным равенством и экологической ответственностью.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 — масштаб, сила и вызов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2026-06-03T03:57:36Z</dcterms:created>
  <dcterms:modified xsi:type="dcterms:W3CDTF">2026-06-03T03:57:36Z</dcterms:modified>
</cp:coreProperties>
</file>