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добрых делах, труде и справедливом итоге.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сестры»: татарская народная сказка о доброте и труде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сказка: мудрость, которая живёт в памяти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передавались устно и берегли житейскую мудрость. В них есть семья, испытания и понятный урок. Сказка «Три сестры» показывает, как поступки раскрывают настоящий характер.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героини сказки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сестра трудится старательно, ведёт себя спокойно и помогает близким. Её поступки говорят о добром сердце и умении отвечать за дело.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сестра чаще спорит и не хочет уступать. Из-за этого рядом с ней возникает напряжение, а её слова нередко расходятся с делами.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сестра думает прежде всего о себе и хочет получить всё без усилий. Сказка показывает, что такой выбор редко приводит к хорошему результату.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дом в начале сказки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 у очага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в доме, где сестры живут рядом и каждый день показывают свой характер. У очага особенно заметно, кто слушает старших, а кто спешит спорить. Тёплая домашняя обстановка помогает почувствовать, что семья в этой истории очень важна.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героини берутся за обычные дела, их поведение становится понятным сразу. Одна работает аккуратно, другая отвлекается на разговоры, а третья старается уйти от труда. Так бытовая сцена превращается в настоящий урок о характере.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татарский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подходит уютный татарский дом с простой мебелью и тёплым светом. Девочки в традиционной одежде сидят рядом со старшими и слушают разговор. Такая сцена сразу создаёт настроение сказки и показывает уважение к семейному укладу.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Испытания, которые проверяют характер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получают задания, где нельзя лениться или делать всё кое-как. Нужно не только справиться с делом, но и проявить аккуратность, терпение и честность.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испытание сразу показывает, кто старается, а кто ищет лёгкий путь. В сказке важен не успех сам по себе, а отношение героя к работе.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сестра помогает другим и не ленится, она проходит проверку достойно. Если же она спорит, хитрит или бездельничает, результат оказывается совсем нерадостным.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цепочка событий: задача в семье, поведение сестёр, испытание и справедливый итог.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в сказке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близким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не ждёт похвалы, а просто помогает. В сказке именно такие поступки делают жизнь в семье спокойнее и теплее, а героя — по-настоящему достойным уважения.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уважительный тон помогают избежать ссор. Когда героиня говорит спокойно и внимательно, рядом с ней всем легче и приятнее, даже если работа трудная.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видна в маленьких делах: подать, принести, поддержать, не обидеть. В народной сказке такие поступки особенно ценятся, потому что они делают людей ближе друг к другу.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зависти и хвастовства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человек не сравнивает себя с другими и не хвастается. Он радуется честному труду и умеет быть скромным, поэтому его поведение вызывает доверие и симпатию.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человека оценивают не по словам, а по делам. Если он помогает и трудится, к нему относятся с уважением и доверием.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Лень, грубость и зависть быстро портят отношения с другими. Из-за них даже простое дело может обернуться ссорой, обидой и плохим результатом.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школьникам понять, что доброта и честность — это не скучные правила, а настоящая сила, которая делает жизнь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колорит сказки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ctr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чувствуется особое отношение к старшим и к семейному слову. Герои слушают, спорят или соглашаются не просто так: именно через это видно, насколько в доме ценят порядок и взаимное уважение. Такая деталь делает историю очень тёплой.
</a:t>
            </a:r>
            <a:endParaRPr lang="en-US" sz="100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уют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Татарский дом в воображении легко представить деревянным, тёплым и уютным. Яркие платки, национальный орнамент и спокойная домашняя обстановка помогают увидеть, что сказка выросла из настоящей жизни и народных традиций.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семьи рядом с природой
</a:t>
            </a:r>
            <a:pPr algn="ctr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дома — деревенский простор, тишина и простые заботы. Такая обстановка подчёркивает близость людей к труду, к земле и к семейному укладу. Благодаря этому сказка звучит особенно живо и по-доброму.
</a:t>
            </a:r>
            <a:endParaRPr lang="en-US" sz="10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фантазия и сказочность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обычный семейный разговор может неожиданно привести к чудесному событию. Так народная фантазия делает знакомую жизнь ярче и интереснее для слушателя.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детали здесь не просто украшают сюжет, а помогают сильнее заметить доброту, леность или зависть. Чудо словно подсказывает: поступки не остаются без ответа.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 истории есть необычные моменты, главное в ней остаётся понятным каждому ребёнку. Герои сами выбирают, как поступить, и отвечают за свой выбор.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сказка запоминается: в ней есть и немного волшебства, и ясная справедливость. А это, согласитесь, очень любопытное сочетание!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видны у героев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сестра внимательно относится к близким, не отвечает грубостью на грубость и готова помочь без лишних слов. Именно такие поступки вызывают уважение и доверие окружающих.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герой не притворяется и не пытается обманом получить награду. Сказка ясно показывает: правдивые и справедливые поступки приносят лучший результат, чем хитрость и леность.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Трудолюбивая героиня не боится дела и старается выполнить его аккуратно. В сказке труд становится не наказанием, а способом показать, что человек умеет отвечать за свои обязанности.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Капризная сестра быстро сердится, спорит и хочет, чтобы всё было по её желанию. Автор сказки показывает, что такой характер мешает миру в семье и портит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поступка к результату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сказке: выбор, действие, проверка и справедливый итог.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фразы помогают детям легко следить за сюжетом и запоминать героев.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народная сказка «Три сестры»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сестры помогают сразу увидеть, как повторение и простая речь делают сказку запоминающейся
</a:t>
            </a:r>
            <a:endParaRPr lang="en-US" sz="21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доброй и трудолюбивой сестры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нравится детям, потому что в нём нет хвастовства. Добро, терпение и аккуратность выглядят в сказке как настоящая сила, а не слабость.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героиня не любит шумных споров и старается делать всё спокойно и точно. Она помогает дома, поэтому кажется особенно надёжной и приятной.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 из сказки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с домашней жизни. Здесь сразу видно, как герои разговаривают, слушают старших и относятся к общим делам.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поступки сестёр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сестра ведёт себя по-своему. Одни помогают и стараются, другие спорят или думают только о себе.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справедливый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 результат каждого выбора. Добро получает поддержку, а плохие поступки приводят к неприятностям и потере доверия.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понятный, поэтому ребёнок быстро улавливает, что происходит, и не теряется в длинных подробностях.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Героини заметно отличаются друг от друга. Их легко сравнить, как будто перед нами три очень разные подсказки к одной загадке.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справедливый финал, и это радует: добрые поступки не пропадают зря, а плохие получают ответ.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чудесности делает историю яркой и живой. Поэтому она легко остаётся в памяти и после чтения, и после пересказа.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сестры — три разных характера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героинь помогает увидеть, как характер влияет на поступки и результат.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иллюстрации подходят к сказке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тёплые изображения дома, разговора у очага и спокойной семейной обстановки. Такие сцены сразу передают уют и важность близких отношений.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 наградой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хорошо показать испытание и заслуженную награду доброй сестры. Яркие платки, орнамент и выразительные лица сделают сюжет живым и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школьника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сказке, дома важно не ждать похвалы, а просто помогать родным. Даже маленькое дело, выполненное вовремя, делает семью дружнее и спокойнее.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 уважать других и не спорить из-за пустяков. В школе это особенно важно: добрые слова и спокойный тон помогают сохранить дружбу.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щедрый человек охотнее делится временем, вещами и вниманием. Тогда рядом с ним людям легче и радостнее находиться.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поступки постепенно формируют человека. Если быть честным, вежливым и трудолюбивым, то и в школе, и дома с тобой будут ладить.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без нравоучений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сестры» показывает детям, что доброе сердце, труд и уважение к близким всегда важнее лени, зависти и грубости.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2026-05-24T03:40:50Z</dcterms:created>
  <dcterms:modified xsi:type="dcterms:W3CDTF">2026-05-24T03:40:50Z</dcterms:modified>
</cp:coreProperties>
</file>