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вредители и переносчики болезней: ключевые вопросы
</a:t>
            </a:r>
            <a:endParaRPr lang="en-US" sz="2123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насекомые угрожают растениям и здоровью человека, влияя на экологию и урожай.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вредных насекомых в природе и обществе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распространены по всему миру, исторически вызывая голод и эпидемии. Современные изменения климата усиливают их влияние на сельское хозяйство и здоровье человека.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потерь зерновых культур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насекомые-вредители уничтожают до 20% зерновых урожаев в мире. Их разнообразие превышает 10 000 видов, что осложняет контролирование их численности.
</a:t>
            </a:r>
            <a:endParaRPr lang="en-US" sz="1126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овощные культуры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Картофель, капуста и томаты особенно страдают от атак вредителей. Повреждения растений затрудняют рост и снижают качество плодов.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хлопчатника в агросистемах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хлопчатника наносят серьёзный экономический ущерб, сокращая объёмы производства и ухудшая волокно, что затрагивает текстильную промышленность.
</a:t>
            </a:r>
            <a:endParaRPr lang="en-US" sz="1165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насекомые-вредители снижают урожайность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Колорадский жук — опасный враг картофеля и томатов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Оранжево-жёлтый колорадский жук с чёрными полосами широко распространён в Европе, России и Северной Америке, что делает его серьёзной угрозой для сельского хозяйства.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Урон урожаю без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своевременных мер колорадский жук способен истребить до 100% всходов картофеля за сезон, что приводит к значительным потерям в аграрной отрасли.
</a:t>
            </a:r>
            <a:endParaRPr lang="en-US" sz="9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Тля: массовый вредитель и переносчик вирусных заболеваний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Тля включает около 4000 видов и быстро размножается без оплодотворения, что способствует её интенсивному поражению многих культур.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высасывает сок из растений, вызывая задержку роста, деформацию плодов и снижая качество урожая.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Тля является переносчиком более 150 вирусных болезней, включая мозаичные заболевания огурцов и картофеля, угрожая аграрным угодьям.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Медведка: главный подземный враг овощей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Медведка обитает в тёплой влажной почве и повреждает корни и стебли рассады таких культур, как капуста и морковь, что снижает урожайность.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откладывают яйца в отдельные норки, что способствует быстрому размножению и затрудняет борьбу с вредителем на полях.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Белокрылка — серьёзная угроза тепличным культурам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Поражает свыше 600 видов растений, нанося урон овощным и декоративным культурам в теплицах и на бахчах.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устойчива ко многим инсектицидам, что осложняет применение химических методов контроля.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лето белокрылка меняет поколения до 15 раз, что ускоряет её численное увеличение.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Вызывает сажистый налёт на листьях, ухудшая фотосинтез и значительно снижая урожайность.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стаи и скорость передвижения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Саранча образует огромные стаи из миллиардов особей, способных ежедневно преодолевать до 150 километров и уничтожать посевы на огромных территориях.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вспышки и последствия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России, Африке и Центральной Азии регулярные вспышки саранчи приводят к потере до половины урожая, чем создают острый продовольственный кризис.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Нашествия саранчи — серьёзная опасность для сельского хозяйства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насекомые как переносчики человеческих эпидемий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рода Anopheles являются основными переносчиками малярии, ежегодно поражая сотни миллионов людей во многих регионах.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Вши (Pediculus humanus) переносят сыпной тиф, распространяющийся в условиях скученности и плохой гигиены.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 исторически связаны с эпидемиями чумы, а в тёплых климатах вирусные болезни, переносимые насекомыми, остаются серьёзной угрозой.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насекомые — переносчики инфекций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мух и москитов в распространении болезней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Мухи и москиты передают возбудителей таких заболеваний, как лихорадка денге и желтая лихорадка. Они легко адаптируются к разнообразным средам, способствуя распространению инфекций.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комаров в городских условиях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способны быстро размножаться в городах, увеличивая риск малярии и вирусных заболеваний. Их активность создаёт ежегодно миллионы новых случаев инфицирования.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Прочие опасные насекомые: угрозы для здоровья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Клопы могут вызывать аллергические реакции и передавать инфекции, включая тиф, что делает их серьёзной проблемой для здоровья человека в жилых помещениях.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Тараканы способны переносить более 30 заболеваний, заражая пищу и бытовые предметы патогенными бактериями, что приводит к распространению кишечных инфекций.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 исторически связаны с эпидемиями чумы в Европе, и даже сейчас они могут переносить опасные болезни, угрожающие здоровью людей при контакте с дикими животными.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потери от вредных насекомых: мировая и российская статистика
</a:t>
            </a:r>
            <a:endParaRPr lang="en-US" sz="2398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доля убытков приходится на овощные и зерновые культуры, что снижает доступность продуктов и ухудшает экономику аграрного сектора.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необходимость комплексных мер защиты растений для уменьшения серьёзных экономических последствий на всех уровнях.
</a:t>
            </a:r>
            <a:endParaRPr lang="en-US" sz="867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Министерства сельского хозяйства РФ, FAO, 2024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борьбы с насекомыми-вредителями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подходы для защиты культур и экологии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риски использования пестицидов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вредители развивают устойчивость к пестицидам, значительно снижая их эффективность и вызывая необходимость поиска новых средств борьбы.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химических средств влечёт гибель полезных насекомых, загрязнение окружающей среды, что требует строгих норм и регламентов для сохранения экологии.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борьба с насекомыми: основные способы и преимущества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трихограмм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Трихограммы откладывают яйца в яйца вредителей, предотвращая их развитие и уменьшая численность вредных насекомых естественным путём.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златоглазок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Златоглазки активно питаются тлёй и другими мелкими вредителями, эффективно снижая их популяцию без вреда для растений и человека.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бактерий Bacillus thuringiensis
</a:t>
            </a:r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бактерия уничтожает гусениц и других вредителей путем воздействия на кишечник насекомых, безопасна для человека и окружающей среды.
</a:t>
            </a:r>
            <a:endParaRPr lang="en-US" sz="853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Экологичность методов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способы сохраняют баланс в экосистеме, уменьшая необходимость в химикатах и снижая риски для здоровья и природы.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технологии в борьбе с вредителями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растения, например Bt-кукуруза, содержат гены, которые дают защиту от вредителей, уменьшая потребность в химических обработках и повышая урожайность.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 России применение генетических технологий ограничено, во многих странах они успешно используются на миллионах гектаров сельскохозяйственных угодий для устойчивого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 защите культурных растений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Предпосевная обработка семян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семян снижает количество вредителей на начальном этапе, обеспечивая хороший старт для посева и минимизируя заражение растений.
</a:t>
            </a:r>
            <a:endParaRPr lang="en-US" sz="1056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осмотр и выбраковка
</a:t>
            </a:r>
            <a:pPr algn="ctr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мониторинг позволяет вовремя обнаружить и удалить поражённые растения, предотвращая распространение вредителей на другие участки.
</a:t>
            </a:r>
            <a:endParaRPr lang="en-US" sz="976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севооборота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культур препятствует накоплению специфических вредителей в почве, что снижает риски массовых нашествий следующих сезонов.
</a:t>
            </a:r>
            <a:endParaRPr lang="en-US" sz="1056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и утилизация растительных остатков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уборка и уничтожение остатков растений предотвращает зимовку и размножение вредителей, снижая их численность в следующем сезоне.
</a:t>
            </a:r>
            <a:endParaRPr lang="en-US" sz="1056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практики борьбы и профилактики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Механическое уничтожение вредителей и санитарная чистота снижают уровень заражения посевов и предотвращают распространение насекомых.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мониторинг с помощью ловушек и осмотров способствует своевременному выявлению проблем и эффективному реагированию на поражения.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вредителей к инсектицидам требует разработки новых методов борьбы и постоянного обновления знаний в этой области.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изменение климата вызывают появление новых вредителей в регионах, что усложняет контроль и требует адаптивных стратегий.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 школьников и населения способствует пониманию безопасного использования средств защиты растений и снижению рисков.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между аграриями, учёными и здравоохранительными службами позволяет объединить усилия для охраны урожая и здоровья людей.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вызовы и сотрудничество в решении проблем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0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Интегрированный подход — основа эффективной защиты
</a:t>
            </a:r>
            <a:endParaRPr lang="en-US" sz="3502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применение химических, биологических, генетических и профилактических методов обеспечивает надёжную защиту растений и здоровье человека в будущем.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2026-05-09T12:51:40Z</dcterms:created>
  <dcterms:modified xsi:type="dcterms:W3CDTF">2026-05-09T12:51:40Z</dcterms:modified>
</cp:coreProperties>
</file>