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знакомство с буквами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буквы, их порядок и правила письма.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нужен алфавит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читать книги, искать слова в словаре и правильно писать имена, города и клички животных. Без него буквы легко перепутать, а с ним учиться намного спокойнее и интереснее.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нужно помнить на уроках чтения, письма и при работе со словарём.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русскому языку для начальной школы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стоят в строгом порядке от А до 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десять гласных букв. Их можно тянуть голосом, поэтому они помогают словам звучать протяжно, звонко и ясно, как в словах «мама» и «утро».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часто становятся основой слога. Без них слово не построить, поэтому они особенно важны при чтении, письме и делении слов на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буквы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Согласные создают в словах чёткий, собранный звук. Именно они помогают нам услышать разницу между «дом», «кот» и «шар».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Многие согласные бывают твёрдыми и мягкими. От этого меняется звучание слова, и важно внимательно слушать, как оно произносится.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Некоторые согласные звучат звонко, а другие — глухо. Это делает русскую речь разнообразной и помогает точнее читать и писать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Особенные буквы: Ь и Ъ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звук, но помогает согласному звучать мягко. Он нужен, чтобы не ошибиться в словах вроде «конь», «день» и «пальто».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тоже не читается как звук. Он разделяет части слова и встречается там, где нужно сохранить ясное произношение, например в слове «подъезд».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заглавная буква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пишутся с заглавной буквы, чтобы сразу было видно, где начинается имя: Маша, Вова, Лиза. Это правило помогает писать аккуратно и без путаницы.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домашних животных тоже начинаются с большой буквы: Барсик, Шарик, Рыжик. Так в тексте легко отличить кличку от обычного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всегда пишутся с заглавной буквы: Москва, Казань, Сочи. Это важный знак уважения к названию и удобный ориентир для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собираются в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 чтения и письма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алфавит помогает искать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первую букву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первой букве сразу понятно, где искать слово. Это самый быстрый способ начать поиск в словаре или списке.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находим нужное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помогает быстро проверить список и выбрать правильное слово без долгих поисков.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вторую букву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первые буквы одинаковые, читают дальше. Так слова распределяются точно и не смешиваются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вокруг нас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школьной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открывает тетрадь, а рядом уже ждут буквы, цифры и закладки. На обложке учебника, в прописях и на карточках буквы выглядят как маленькие помощники. Они напоминают, с какой буквы начинается новое слово и как его красиво написать.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 улице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вывесках, табличках и названиях улиц буквы встречаются почти на каждом шагу. Они помогают прочитать, куда идти, где находится нужный кабинет и как называется магазин. Алфавит работает как вежливый указатель: без него легко заблудиться.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клавиатуре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печатает, буквы выстраиваются в аккуратные ряды на клавиатуре. Это похоже на маленький город букв, где у каждой свой дом. Знание алфавита помогает быстрее находить нужную клавишу и не нажимать соседнюю по ошибке.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именах и кличках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в русском языке пишутся с заглавной буквы: Маша, Вова, Лиза. Это помогает сразу понять, где начинается имя, а где обычное слово.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тоже всегда начинаются с большой буквы: Барсик, Шарик, Рыжик. Так имя питомца выглядит особенным и легко узнаётся среди других слов.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большой буквы пишутся и названия городов: Москва, Казань, Сочи. Когда мы видим заглавную букву, то понимаем: речь идёт о важном собственном названии.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 — не всегда одно и то же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буква передаёт не один, а два звука. Так бывает в начале слова, и поэтому чтение требует внимания, как маленькая языковая загадка.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звучать по-особому. В начале слова они помогают услышать сначала звук [й], а потом уже [э], [о], [у] или [а].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такие буквы тоже меняют своё поведение. Они могут показывать мягкость согласного или помогать произнести слово чётко и красиво.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чтение становится немного хитрым, но очень интересным. Чем внимательнее ребёнок слушает слово, тем легче ему подобрать нужную букву.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порядку букв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и повторяем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несколько раз проговаривает алфавит вслух. Так буквы запоминаются как знакомая цепочка, а не как длинный и скучный список.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на маленькие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учить буквы по частям: А–Е, Ж–О, П–Я. Короткие группы легче удержать в памяти, чем весь алфавит сразу.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Тренируемся каждый день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карточки, песенки и игры. Частое повторение делает порядок букв привычным, и ребёнок быстрее находит их в книгах и тетрадях.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письме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кириллицы к школьной азбуке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письмо выросло из кириллицы — древней системы письма, связанной с христианской книжной традицией. Со временем буквы менялись, а некоторые вышли из употребления. Но именно эта история подарила нам привычный алфавит.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буквы на страницах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книгах можно увидеть буквы, которых нет в школьных учебниках. Они выглядят необычно и даже немного загадочно, словно пришли из прошлого. Такие страницы помогают представить, как писали много лет назад.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знаки живут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тексты и изображения древних надписей напоминают, что письмо — это живая история. Мы читаем современными буквами, но бережно сохраняем память о тех знаках, с которых всё начиналось.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другие языки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языка свой строй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языков бывают свои алфавиты и свои правила чтения. Поэтому одна и та же буква в разных языках может выглядеть знакомо, но звучать совсем иначе.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 части большой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узнают, что у языков бывают разные системы письма, им легче уважать чужую речь. Буквы становятся не просто знаками, а частью культуры и истории народа.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в соседних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используют не только в России, но и в некоторых других странах. Он помогает читать книги, документы и надписи там, где русский язык тоже нужен людям.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 по алфавиту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школьный способ поиска слова в словаре, списке класса или карточках со словами.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буквах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буквы, но звуков в речи больше. Поэтому одна и та же буква в разных словах может звучать по-разному, и это полезно замечать.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считается отдельной буквой алфавита. Иногда её печатают без двух точек, но в учебнике и в правильном письме она остаётся настоящей буквой.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помогают другим буквам звучать мягче или твёрже. Из-за этого слова могут быть очень похожими, но произноситься по-разному, словно у них меняется характер.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буквы умеют «дружить» с соседями. Стоит одной букве оказаться рядом с другой, и звучание слова может стать звонче, тише или мягче.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учиться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хорошо знает алфавит, ему легче читать учебник, искать слова в словаре и не путаться в списках. Появляется больше уверенности, а задания уже не кажутся такими страшными.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и в письме: проще писать имена, названия и подписи без ошибок. Поэтому буквы, тетрадь и закладка становятся настоящими помощниками школьника.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счёт в теме: именно столько букв нужно знать, чтобы уверенно пользоваться алфавитом, находить слова и правильно писать имена.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есть в русском алфавите, и каждая из них нужна для чтения и письма.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первый ключ к чтению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соединяет буквы, звуки и правила письма в одну понятную систему. Когда ребёнок знает её, читать и писать становится спокойнее, а каждая новая строчка — чуть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2026-05-21T15:38:36Z</dcterms:created>
  <dcterms:modified xsi:type="dcterms:W3CDTF">2026-05-21T15:38:36Z</dcterms:modified>
</cp:coreProperties>
</file>