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Лермонтов: поэт, прозаик, художник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Гений слова и образа, чья жизнь стала легендой русской литературы.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время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вошёл в литературу в эпоху разочарований после 1812 года и декабристов. Его герои ищут смысл, спорят с обществом и переживают внутренний конфликт — так рождается особый голос поэта между романтизмом и реализмом.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15 октября 1814 года в Москве. Раннее детство прошло в напряжённой семейной обстановке, которая с детства приучила его к одиночеству и размышлению.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ранней смерти матери главным человеком в его жизни стала бабушка Елизавета Арсеньева. Именно она заботилась о воспитании внука и окружала его вниманием и образованием.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Годы, проведённые в Тарханах, и впечатления от природы Пензенского края позже отразились в его стихах: в них часто слышны тоска, память и чувство внутренней свободы.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— место, где сформировался будущий поэт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в Пензенской губернии стали для Лермонтова первым большим миром: здесь он читал, рисовал, наблюдал жизнь людей и много времени проводил на природе.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Тарханах находится музей-заповедник Лермонтова. Усадьба, парк и дом Арсеньевой помогают увидеть, в какой среде рос будущий поэт и откуда пришли его первые образы.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раннее развитие талантов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учился в Московском благородном пансионе и Московском университете, а затем в Школе гвардейских подпрапорщиков и кавалерийских юнкеров в Петербурге.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начал писать стихи, свободно выражал мысли в прозе, играл на фортепиано и создавал рисунки карандашом и акварелью, показывая редкую многогранность.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юности у него заметно проявились наблюдательность, сильная память и интерес к истории, литературе и характеру человека — качества, важные для будущего писателя.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Лермонтова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Петербурге помогла раскрыть его талант и подготовила к литературной славе.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Лермонтова развивалась очень быстро: раннее воспитание, сильный творческий старт, ссылка и трагическая гибель.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Лермонтове; даты: 1814, 1837, 1840, 1841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первая ссылка на Кавказ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«Смерть Поэта»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Пушкина Лермонтов написал стихотворение, которое стало смелым обвинением светскому обществу и принесло ему широкую известность.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реакция властей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тон стихотворения вызвал недовольство, и поэт был отправлен на Кавказ. Так начался новый важный этап его жизни и творчества.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в его произведениях усилились мотивы протеста, свободы и личной ответственности, а пережитое стало частью его поэтического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поэта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поразил Лермонтова величием природы: высокие горы, ущелья и бурные реки стали для него не просто фоном, а источником сильных образов и настроений.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военная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службы он видел укрепления, казачьи станицы и военные будни. Эти наблюдения помогали ему писать о характере людей в сложных и опасных обстоятельствах.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слушал кавказские предания, легенды и песни народов региона. Они расширяли его кругозор и придавали произведениям особую яркость и звучание.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произведениях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впечатления вошли в поэмы «Мцыри» и «Демон», стихотворения «Кавказ», «Тучи», «Утёс» и роман «Герой нашего времени».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Лермонтова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показывают, насколько разными были жанры и темы поэта.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одинаково силён в лирике, поэме и романе; при этом его главные темы остаются узнаваемыми во всех жанрах.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 и общепринятая литературная датировка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и память о народном подвиге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показал Отечественную войну 1812 года глазами простого солдата, поэтому стихотворение звучит живо, понятно и близко читателю.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как рассказ-воспоминание: герой будто обращается к собеседнику и делится памятью о сражении, а не читает строгий официальный отчёт.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стихи особенно убедительными, а повтор о людях «нашего времени» подчёркивает уважение к мужеству защитников России.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помогает почувствовать связь поколений: подвиг прошлого становится примером для тех, кто живёт сегодня и учится ценить историю.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«Мцыри»: тема свободы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Юноша, выросший вдали от родины, воспринимает монастырь не как дом, а как место несвободы. Его мечта — вырваться наружу и самому выбрать свою судьбу.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не просто побег, а нравственный выбор: покой без свободы или риск, борьба и верность внутреннему голосу. Лермонтов показывает цену мечты.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форма делает рассказ особенно личным и напряжённым. Образ Мцыри запоминается как символ силы духа, независимости и готовности жить ярко, пусть даже недолго.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и темы лирики Лермонтова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Лермонтова часто говорит от первого лица, поэтому его стихи звучат особенно откровенно и близко читателю.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внутренним конфликтом человека: одиночеством, свободой и поиском опоры в мире.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избранным стихотворениям Лермонтова в школьной программе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как художник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Карандашные штрихи Кавказа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альбомах Лермонтов быстро фиксировал то, что видел вокруг: горы, дорогу, всадников, укрепления. Его рисунки не выглядят случайными набросками — в них чувствуется точность наблюдения и умение передать движение одной линией.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поэта и его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Автопортреты Лермонтова помогают представить не только внешность, но и характер автора. В них заметны сосредоточенность, внутренняя собранность и привычка всматриваться в себя так же внимательно, как в окружающий пейзаж.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первое крупное произведение русской литературы, где характер героя раскрыт через психологию поступков, мыслей и отношений с людьми, а не только через события и приключения.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умен, наблюдателен и смел, но его ум не приносит счастья ни ему самому, ни окружающим. В нём соединяются разочарование, гордость и усталость.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поколение 1830-х годов: людей, которые многое понимают, но не находят цели. Поэтому история Печорина звучит как вопрос о смысле жизни и ответственности.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роман «Герой нашего времени»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показывает Печорина с разных сторон и постепенно раскрывает его характер.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 поэзии Лермонтова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выбирает слова очень тщательно: каждое из них работает на смысл и настроение. Благодаря этому даже короткие стихи звучат цельно и выразительно.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легко читать вслух: в них слышится плавный, но напряжённый ритм. Он помогает передать тревогу, мечту, надежду или решимость героя.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Лермонтова не просто фон, а часть переживания. Небо, горы, море и тучи помогают понять состояние человека и усиливают эмоциональность текста.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противопоставляет покой и борьбу, свободу и зависимость, жизнь и смерть. Риторические вопросы и повторы делают его стихи особенно напряжёнными и запоминающимися.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Пушкин: преемственность и различия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продолжил пушкинскую традицию, сохранив внимание к точному слову, ясному образу и богатству русского литературного языка.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чаще ощущаются гармония, свет и спокойная мудрость, тогда как у Лермонтова сильнее звучат тревога, протест и чувство внутреннего разлада.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писали о человеке, его чести и свободе, но Лермонтов чаще показывал героя в моменте сомнения, одиночества и конфликта с миром.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Пушкин, и Лермонтов стали основой русской классики: без их произведений невозможно представить развитие литературы XIX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дуэль и память о поэте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последних лет жизни Лермонтова и их значение для его судьбы и памяти.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стал важнейшим местом поздней жизни и творчества Лермонтова, а после смерти помог закрепить его историческую и литературную память.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прожил Лермонтов, но этого времени хватило, чтобы его произведения стали частью школьного чтения и культурной памяти.
</a:t>
            </a:r>
            <a:endParaRPr lang="en-US" sz="2011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не помешала Лермонтову создать тексты о свободе, чести и выборе. Именно поэтому его читают и обсуждают до сих пор.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Лермонтове; школьная программа по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поэт сильного характера и глубокой мысли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сумел за короткую жизнь создать произведения, в которых сочетаются чувство, мысль и сила характера. Его книги и сегодня помогают лучше понять человека и его внутренний 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2026-05-19T07:06:37Z</dcterms:created>
  <dcterms:modified xsi:type="dcterms:W3CDTF">2026-05-19T07:06:37Z</dcterms:modified>
</cp:coreProperties>
</file>