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Консульство и образование наполеоновской империи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Наполеон изменил Францию и привёл её к империи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после революции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Франция устала от войн, кризиса и частой смены власти. Люди хотели порядка, защиты собственности и сильного правительства, которое сохранило бы важные достижения революции.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Наполеон пришёл к власти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185650" y="1924510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1790-х годов Директория потеряла доверие общества: войны продолжались, экономика слабела, а политическая нестабильность не исчезала. Это создало почву для решительных перемен.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85650" y="1651062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власти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85650" y="4130895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переворота Наполеон стал не просто участником власти, а её главным опорным пунктом. Его авторитет вырос благодаря военной репутации, умению действовать быстро и обещанию вернуть Франции порядок.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85650" y="3857447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центр силы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5650" y="3027702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ноября 1799 года Наполеон, опираясь на армию и поддержку части политиков, добился устранения Директории. Власть перешла к трём консулам, но главную роль быстро занял Первый консул.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185650" y="2754255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18 брюмера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революции к империи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1799–1804 годов по материалам школьного курса истории Франции
</a:t>
            </a:r>
            <a:endParaRPr lang="en-US" sz="14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1799 года и новая система власти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участие народа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Законопроекты готовили государственные органы, но обычные граждане почти не влияли на управление страной. Выборы и представительные институты существовали, но их роль была ограничена.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авторитарности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система выглядела законной и упорядоченной, но на деле власть становилась всё более личной. Франция постепенно переходила от революционного управления к жёсткой централизованной модели.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Формальное равенство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сохранила республиканские названия и учреждала Консульство, однако это не означало настоящего разделения власти. Главные решения всё чаще исходили от одного человека.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консул сверху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трёх консулов реальное влияние быстро сосредоточилось у Первого консула. Именно он определял курс государства, назначал важных должностных лиц и направлял политику Франции.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как лидер и символ порядка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победителя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Наполеона показывали как человека, который спас Францию от хаоса. Его победы и уверенность должны были убедить людей, что именно он способен вернуть стране спокойствие и силу.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сильной власти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 одежде, жестах и позе делали его похожим не только на полководца, но и на правителя. Это помогало связать его имя с порядком, успехом и государственным авторитетом.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внешность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портретах он часто изображён в мундире, с прямой осанкой и сдержанным выражением лица. Такая подача подчёркивала дисциплину, решительность и близость к армии.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083342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Консульства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 Франции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преобразования затронули управление, финансы, религию и образование. Они сделали Францию более централизованной и управляемой.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укрепили государство и связали разные сферы жизни с центральной властью.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Наполеона и значение закона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кодекс 1804 года закрепил одинаковые правила для всех граждан. Это помогало бороться с произволом и делало государство более понятным и предсказуемым.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охранял частную собственность и укреплял доверие к власти. Для многих французов это было особенно важно после революционных конфискаций и долгих лет беспорядка.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собственности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стали более ясными и единообразными для всей Франции. Благодаря этому Кодекс Наполеона вошёл в историю как один из самых влиятельных правовых документов XIX века.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страны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Наполеона, 1799–1804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датам и событиям школьного курса истории Франции: 1799–1804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один резкий скачок, а постепенное укрепление положения Наполеона через должность, реформы и новые политические шаги.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1804 году власть Наполеона выросла от управления страной к почти полной личной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785523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106" y="3405765"/>
            <a:ext cx="457588" cy="522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785523"/>
            <a:ext cx="511200" cy="51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11644"/>
            <a:ext cx="511200" cy="511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Армия, победы и престиж режима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над Австрией и её союзниками усиливали уважение к Наполеону. Французы видели в нём не только правителя, но и талантливого полководца.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Карьерный рост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открывала путь к продвижению для тех, кто проявлял смелость и способности. Это делало режим привлекательным для многих молодых людей.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власти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была главной силой, на которую опирался Наполеон. Она помогала ему удерживать порядок внутри страны и защищать новый политический строй.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Франции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на войне повышали авторитет Франции в Европе. Государство выглядело сильным и способным влиять на события далеко за своими границами.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000" y="2329250"/>
            <a:ext cx="30504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раскола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000" y="2794525"/>
            <a:ext cx="3050400" cy="12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отношения между государством и церковью были напряжёнными. Конкордат 1801 года помог снизить конфликт и показал, что власти готовы искать компромисс ради спокойствия в стране.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124600" y="2109475"/>
            <a:ext cx="37770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и Франция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124600" y="2510275"/>
            <a:ext cx="46368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было заключено между Францией и Папой Римским Пием VII. Католицизм признавался религией большинства французов, но церковь уже не возвращала себе прежнее политическое влияние.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124600" y="3596875"/>
            <a:ext cx="37770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режима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124600" y="3997675"/>
            <a:ext cx="46368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Конкордат укрепил авторитет правительства, потому что многие люди воспринимали его как знак примирения после тяжёлых лет. Это усилило доверие к Наполеону и помогло ему опереться на общество.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соглашение 1801 года
</a:t>
            </a:r>
            <a:endParaRPr lang="en-US" sz="2700" dirty="0"/>
          </a:p>
        </p:txBody>
      </p:sp>
      <p:sp>
        <p:nvSpPr>
          <p:cNvPr id="14" name="Text 7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50" y="1659812"/>
            <a:ext cx="4035000" cy="16983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988" y="1659812"/>
            <a:ext cx="4035000" cy="16983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Лицей, префект и новый порядок в стране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4725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лицеях учились будущие чиновники, офицеры и учителя. Школа должна была не только давать знания, но и воспитывать дисциплину, уважение к порядку и готовность служить государству. Для Наполеона это был способ вырастить верных и образованных помощников.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44725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готовит служение государству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87963" y="3904626"/>
            <a:ext cx="3874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Префект стал представителем центральной власти на местах. Он контролировал исполнение приказов, наблюдал за сбором налогов и поддерживал порядок в департаменте. Благодаря такой должности Париж мог управлять страной гораздо точнее и быстрее, чем раньше.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787963" y="3480150"/>
            <a:ext cx="3874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Префект следит за департаментом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поддерживал Наполеона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 Франции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ожидали от Наполеона защиты собственности, спокойствия и возможности делать карьеру. Поэтому его власть опиралась не только на армию, но и на интересы общества.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была широкой, но не одинаковой: сильнее всего режим ценили те, кому был нужен порядок и уверенность в завтрашнем дне.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Консульства к империи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18 брюмера привёл Наполеона к власти и положил конец Директории. Началось Консульство, в котором именно он вскоре стал главным человеком.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ноября 1799 года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предложил сделать Наполеона императором. Коронация в соборе Нотр-Дам закрепила новый порядок и окончательно обозначила переход от республики к империи.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 год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новых успехов и укрепления власти Наполеон получил пожизненное консульство. Его положение стало почти монархическим, хотя Франция ещё сохраняла республиканские названия.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1802–1804 годы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047210"/>
            <a:ext cx="4298400" cy="2098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при Наполеоне: что изменилось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 Франции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реформы Консульства изменили управление, право, образование, финансы и отношения с церковью.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сделали Францию более управляемой и упорядоченной, но власть сильнее сосредоточилась в руках одного правителя.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980525"/>
            <a:ext cx="3486000" cy="18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значение наполеоновской модели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701075" y="125299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завоеваний французские законы и административные правила распространялись на зависимые территории. Это знакомило многие страны Европы с более единым и понятным порядком управления.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01050" y="95104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переходили границы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01075" y="2463766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Наполеоновская система показывала, что сильный центр может быстро принимать решения и контролировать страну через чиновников. Позже этот опыт использовали и другие европейские государства.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01050" y="2161816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управленческая модель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4701075" y="3674541"/>
            <a:ext cx="40245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заметными стали идеи единых законов, подготовки служащих и подчинения местной власти центру. Даже после падения империи эти принципы продолжили влиять на Европу.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4701050" y="3372591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влияние реформ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строилась Наполеоновская империя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военные успехи и укрепление власти внутри Франции постепенно приводили к созданию империи.
</a:t>
            </a:r>
            <a:endParaRPr lang="en-US" sz="13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власти Наполеона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империи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напоминал о силе римских легионов и военной мощи. Он подчёркивал, что власть Наполеона опирается на армию и победы, а не только на слова и титулы.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Лавровый венок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 в древности был знаком победителя и славы. В наполеоновской символике он показывал успехи полководца и создавал образ человека, которого история уже признала великим.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Трон и корона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Трон и корона делали власть Наполеона похожей на монархическую. Эти знаки показывали, что новая империя продолжает традиции великих правителей прошлого и требует особого уважения.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Консульство перешло в империю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 Франции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1804 году личная власть Наполеона уже опиралась на армию, успехи и поддержку влиятельных людей. Республиканские институты не могли ей противостоять.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империи стал результатом сразу нескольких факторов, а не одной причины: власть Наполеона оказалась сильнее старой политической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Консульства и значение наполеоновской империи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Консульство укрепило Францию после революции, а империя превратила эти перемены в систему личной власти, законов и порядка. Наполеоновская модель повлияла на всю Европу XIX века.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2026-06-02T08:33:24Z</dcterms:created>
  <dcterms:modified xsi:type="dcterms:W3CDTF">2026-06-02T08:33:24Z</dcterms:modified>
</cp:coreProperties>
</file>