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наследственность и изменчивость — основные свойства организма
</a:t>
            </a:r>
            <a:endParaRPr lang="en-US" sz="1914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 формируют разнообразие и эволюцию жизни.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знаний о наследственности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 началось с экспериментов Менделя на горохе в XIX веке. Позже открытия Моргана выявили связь генов с хромосомами, что расширило понимание механизмов передачи признаков и помогло развитию биологии и медицины.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фундамент для биологических исследований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исследует передачу наследственных признаков от родителей к потомкам, опираясь на опыт Менделя. Она раскрывает, как гены влияют на особенности организма, формируя его уникальность.
</a:t>
            </a:r>
            <a:endParaRPr lang="en-US" sz="93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знания применяются в селекции растений и животных для улучшения свойств. Также они используются в медицине для диагностики и лечения генетических заболеваний.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изучать разнообразие видов и сохранять их в природе, что важно для устойчивости экосистем и будущего человечества.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наследственность?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— способность организмов передавать потомкам строение и функции, обеспечивая сходство поколений.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в хромосомах, определяют наследуемые признаки, влияя на внешность и свойства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наследственных признаков формирует фенотип, например цвет глаз или форма листа у растений.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 наследственности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всю генетическую информацию, закодированную в последовательностях нуклеотидов, определяющих структуру белков.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специфические участки ДНК, управляющие синтезом белков, влияющих на признаки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изменения в структуре ДНК — являются источником генетической изменчивости в популяциях.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комбинации генов формируют индивидуальный генотип каждого живого существа.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отражает различия между особями одного вида и между поколениями, проявляясь в различных признаках. Она способствует биологическому разнообразию.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изменчивости в природе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изменчивости виды приспосабливаются к изменяющимся условиям среды, что обеспечивает выживание и эволюционные возможности.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имеют различное соотношение наследственных и приобретённых признаков, что отражает влияние среды и генетики.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генов и среды в формирование признаков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определяет основные характеристики, но среда способна модифицировать проявления фенотипа.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растений и животных,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генов в развитии признаков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инструкцию по созданию белков, которые отвечают за структуру и функции клеток организма.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определяет цвет глаз, волос, рост и другие физические особенности каждого человека.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предрасположенность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влияют на риски развития заболеваний и особенности обмена веществ, формируя индивидуальный профиль здоровья.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каждого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генов создают неповторимый набор признаков, которые отличают одного индивида от другого.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наследственной информации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 по материалам учебника биологии 9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Менделя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— все потомки первого поколения от родителей с разными признаками одинаковы по этому признаку.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— признаки второго поколения распределяются в определённом соотношении, чаще всего 3:1.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— гены, располагающиеся на разных хромосомах, наследуются независимо друг от друга.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различия между наследственными признаками, которые определяются генами, и ненаследственными, формирующимися под влиянием внешних факторов.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наследственных и ненаследственных признаков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признаки, закодированные в генах, передаются потомкам, тогда как внешние изменения наследованию не подлежат.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изменчивости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внезапные изменения в структуре ДНК или хромосом, которые могут влиять на наследственные признаки организма. Они возникают случайно и приводят к новой генетической информации.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нейтральные мутации без значимых эффектов, вредные, вызывающие болезни, и полезные, улучшающие приспособленность. Примеры полезных мутаций — устойчивость бактерий к антибиотикам и серповидноклеточная анемия.
</a:t>
            </a:r>
            <a:endParaRPr lang="en-US" sz="855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изменчивость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способна изменять физические характеристики организма, например, меняя цвет шерсти у млекопитающих без изменения их ДНК.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влияет на рост и форму листьев у растений, приспосабливая их к условиям среды и улучшая фотосинтез без изменения наследственного материала.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также играет роль в проявлении признаков: недостаток или избыток веществ может изменять развитие и внешний вид организма, например, рост и общее состояние здоровья.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окружающей среды может влиять на структуру клеток и поведение животных, а эти изменения не передаются по наследству и носят адаптивный характер.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изменчивости у животных и растений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крыльев у кузнечиков разных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кузнечиков, обитающих в разных климатических условиях, форма крыльев значительно варьируется. В тёплых регионах крылья крупнее и шире, что облегчает полёт, тогда как в холодных — компактнее для защиты от холода.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густота шерсти домашней кошки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кошки меняют густоту и оттенок шерсти в зависимости от температуры и влажности внутри помещения. В тёплых условиях шерсть становится более редкой и светлой, в холоде — густой и тёмной.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окраски листьев комнатных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комнатных растений цвет и пёстрость листьев варьируются в зависимости от уровня освещения и минерального питания. В условиях недостаточной освещённости окраска тускнеет, а недостаток питательных веществ сказывается на форме листьев.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это полный набор генов организма, задающий его наследственный потенциал и определяющий возможные характеристики и признаки.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это совокупность видимых и функциональных признаков организма, формирующихся под влиянием генотипа и условий окружающей среды.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остаётся стабильным на протяжении жизни, в то время как фенотип может изменяться в ответ на питание, климат и другие факторы внешней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заболевания: примеры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заболевание, при котором нарушена свёртываемость крови, что приводит к затяжным кровотечениям даже при незначительных повреждениях.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вызывает трудности с различением цветов и передаётся преимущественно по Х-хромосоме, проявляясь чаще у мужчин.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Кистозный фиброз характеризуется нарушением функций дыхательных путей и пищеварения из-за мутации в гене, что снижает качество жизни и требует медицинского контроля.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— генетический метаболический дефект, при котором организм не может правильно перерабатывать аминокислоту фенилаланин, что вредно для мозга.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наследственности в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активно использует наследственные признаки для закрепления полезных качеств у растений и животных. Например, выбирают высокоурожайные сорта и устойчивые к болезням, улучшая продуктивность сельского хозяйства.
</a:t>
            </a:r>
            <a:endParaRPr lang="en-US" sz="84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роль наследственности и изменчивости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изменчивости на появление новых сортов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обеспечивает появление новых вариантов признаков, что позволяет селекционерам создавать новые породы и сорта, адаптированные к различным условиям и требованиям рынка.
</a:t>
            </a:r>
            <a:endParaRPr lang="en-US" sz="8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однояйцевых близнецов показывает, что даже при одинаковом генотипе средовые факторы влияют на рост и развитие.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наследственности и среды в формирование признаков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человека формируется под воздействием как наследственных генов, так и условий окружающей среды, обе составляющие важны.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генетике и эпигенетике, 2022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58" y="1986438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22558"/>
            <a:ext cx="398700" cy="318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наследственности и изменчивости для эволюции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передачу устойчивых и полезных признаков, необходимых для выживания видов в прежних условиях среды.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свойств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способствует возникновению новых признаков, которые могут улучшить адаптацию к изменяющимся условиям и увеличить шансы на выживание.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естественного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наследственности и изменчивости обеспечивает естественный отбор, направляющий эволюционное развитие жизни на планете.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изменчивость: фундамент жизни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свойства обеспечивают непрерывность и разнообразие жизни. Благодаря им организмам удаётся развиваться, адаптироваться и сохранять своё место в природе на протяжении миллионов лет.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2026-05-09T07:48:43Z</dcterms:created>
  <dcterms:modified xsi:type="dcterms:W3CDTF">2026-05-09T07:48:43Z</dcterms:modified>
</cp:coreProperties>
</file>