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открывший русскому слову романтизм.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Андреевич Жуковский: поэт, переводчик, наставник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поворот русской поэзии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жил на рубеже эпох и помог русской литературе перейти от старых традиций к романтизму. Его стихи, переводы и баллады связали русскую поэзию с европейской и подготовили читателя к Пушкину и Лермонтову.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рождения поэта важен, потому что он принадлежит к поколению, которое стояло у истоков русского романтизма.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1783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этом году родился Василий Жуковский, и его ранняя судьба во многом определила темы одиночества и внутренней свободы в поэзии.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справочники и энциклопедические статьи о В. А. Жуковском
</a:t>
            </a:r>
            <a:endParaRPr lang="en-US" sz="14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Туле и Москве дала Жуковскому хорошую подготовку и познакомила его с книгами, языками и литературными вкусами образованного общества.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университетском благородном пансионе он оказался среди юношей, для которых чтение, история и стихи были частью повседневной жизни и обсуждения.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литературные шаги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появились первые стихи и переводы: интерес к европейской поэзии стал для Жуковского не случайным увлечением, а будущим творческим путём.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литературная биография Жуковского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жизни и творчества по биографическим сведениям о поэте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Жуковского в кругу современников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портретах Жуковский выглядит очень сдержанным и задумчивым. Мягкие черты лица, аккуратная осанка и спокойный взгляд создают образ человека, который привык больше наблюдать, чем спорить, и глубоко переживать всё увиденное.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взгляд и спокойная манера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более поздних изображениях он уже похож на придворного мудреца: строгая одежда, собранность и достоинство. Такой образ помогает представить Жуковского не только как поэта, но и как уважаемого человека своего времени.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литератор при дворе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 как главное литературное открытие Жуковского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сделал балладу одним из самых заметных жанров русской поэзии: в ней он соединял напряжённый сюжет, тайну и сильное чувство.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«Людмила», «Светлана», «Кубок» и «Лесной царь» показали, что баллада может одновременно волновать, пугать и учить нравственному выбору.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Беря европейские сюжеты, поэт не просто переводил их, а пересоздавал для русского читателя — так появились естественные по интонации и очень живые произведения.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69203"/>
            <a:ext cx="4348200" cy="2122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Жуковского и их значение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поэта, их жанры и литературная роль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одинаково силён в патриотической, философской и романтической лирике; его переводы стали полноценными художественными текстами.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известные публикации произведений В. А. Жуковского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Жуковского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не только рост известности, но и переход от ученичества к зрелым философским и переводческим работам.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поэтической славы пришёлся на 1810-е годы, а позже творчество сместилось к службе и переводам.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биографии и творческой хронологии В. А. Жуковского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550" y="3231228"/>
            <a:ext cx="428400" cy="34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100" y="3212188"/>
            <a:ext cx="428400" cy="38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325" y="1709690"/>
            <a:ext cx="428400" cy="380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Жуковского не просто описана — она отражает настроение человека. Море, ночь, туман и лес помогают почувствовать тревогу, надежду или тихое спокойствие.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Жуковского часто стоят перед внутренним решением: как поступить честно, не потерять совесть и сохранить душевную чистоту в трудной ситуации.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стихах звучит ожидание лучшего, стремление к свету и внутренней гармонии. Даже грустные произведения Жуковского обычно оставляют ощущение тихой надежды.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надежда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размышляет о времени, памяти и том, что остаётся после человека. Эти темы делают его лирику серьёзной и близкой даже современному читателю.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смысл жизни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пишет о боли, утрате и сочувствии. Ему важно показать, что доброта и участие в чужой судьбе делают человека духовно сильнее.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Жуковского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зеркало чувств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Жуковского природа всегда связана с переживаниями героя. Море, ночь и туман помогают передать тревогу, грусть или тихую надежду. Такие образы делают лирику особенно близкой читателю.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тайна пейзажа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поэта не описывает только место действия. Он словно отвечает на чувства человека, поэтому луна, лес или озеро в его стихах звучат как часть внутреннего мира.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обращался к Гёте, Шиллеру, Байрону, Гомеру и другим авторам, открывая русскому читателю важные европейские сюжеты, темы и образы.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не ограничивался буквальным переводом: он стремился сохранить настроение, ритм и художественную выразительность, чтобы текст звучал по-русски естественно.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как переводчик европейской литературы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переводы заметно расширили кругозор литературы XIX века и укрепили связь русской словесности с европейской культурой.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его работе перевод в России стал восприниматься как самостоятельное литературное искусство, а не только как точная передача оригинала.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1812 года Жуковский создал стихотворение «Певец во стане русских воинов», которое стало одним из самых известных откликов на исторические события.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Отечественная война 1812 года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писал о войне не сухо и не громко, а через личное переживание, поэтому его строки сохраняют и силу, и человеческую теплоту.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звучат патриотизм, память о героях, воинская честь и чувство общего испытания, понятное людям разных возрастов.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068976"/>
            <a:ext cx="4348200" cy="16049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при дворе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придворной службы и их значение.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Жуковский был не только поэтом, но и заметным воспитателем, чья деятельность повлияла на образование будущего императора.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сведениям о В. А. Жуковском; даты службы и наставничества указаны в общеизвестных источниках.
</a:t>
            </a:r>
            <a:endParaRPr lang="en-US" sz="1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у Жуковского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 подборе ключевых произведений и показывает, какие мотивы особенно заметны в его лирике и балладах.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Жуковского выделяются природа и внутренний мир человека; остальные темы поддерживают цельность и глубину его поэтического мира.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ключевых произведений Жуковского: баллады, элегии, патриотическая лирика; не точный статистический подсчёт строк.
</a:t>
            </a:r>
            <a:endParaRPr lang="en-US" sz="11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8325" y="1709690"/>
            <a:ext cx="428400" cy="38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4965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был для Пушкина старшим другом и поддержкой. Его мягкая интонация и уважение к личности помогли сформировать высокую культуру поэтического общения.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14550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авторов Жуковский стал образцом благородства, скромности и внимания к человеку. Его личность воспринималась не менее значимой, чем его стихи.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пример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8210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Жуковского русская поэзия унаследовала музыкальность, тонкость переживания и умение передавать настроение природы как часть человеческой души.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9832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работа показала, что перевод может быть полноценным художественным произведением. Это повлияло на отношение писателей к европейской литературе.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перевода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86587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можно увидеть продолжение романтической традиции Жуковского: внимание к сильным чувствам, таинственности, внутреннему конфликту и трагическому переживанию.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76362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Жуковского на других писателей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→ тайна → вывод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передаёт типичный путь романтического переживания в балладах и элегиях Жуковского.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жизнь в Германии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ухода со службы при дворе Жуковский жил в Германии, где вел более спокойную и уединенную жизнь. Он продолжал переводить и оставался в переписке с европейскими литераторами.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поэт провел вдали от России, но не прерывал литературную работу. Жуковский умер 24 апреля 1852 года в Баден-Бадене, оставив большое художественное наследие.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Жуковский важен сегодня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показал, что русская литература может соединять национальные темы с европейским опытом, не теряя собственного голоса и художественной глубины.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остаются важной частью школьной программы, потому что помогают понимать язык чувств, образов и внутренней свободы.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расширил представление о поэзии, укрепил значение баллады и элегии и подготовил развитие романтизма в XIX веке.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учат вниманию к чувствам, состраданию, нравственному выбору и умению видеть красоту в простых, тихих состояниях души.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соединил поэзию, перевод и воспитание, создав основу русского романтизма. Его стихи и сегодня учат чувствовать тонко, думать глубоко и ценить красоту слова.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Жуковский: поэт, который открыл новую страницу русской литературы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2026-05-19T04:07:22Z</dcterms:created>
  <dcterms:modified xsi:type="dcterms:W3CDTF">2026-05-19T04:07:22Z</dcterms:modified>
</cp:coreProperties>
</file>