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страна-континент
</a:t>
            </a:r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географии, природе и жизни страны-континента.
</a:t>
            </a:r>
            <a:endParaRPr lang="en-US" sz="220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 Южном полушарии между Индийским и Тихим океанами. Это единственная страна, которая занимает целый континент и сочетает пустыни, тропики, города и редкую природу.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 одном взгляде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Австралия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материк Австралия и множество островов, включая Тасманию. На побережье тянутся крупные города, порты и пляжи, а внутренние районы остаются гораздо менее заселёнными. Такое положение хорошо видно на карте страны.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Окружена 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востока Австралию омывает Тихий океан, а с запада — Индийский. Между материком и соседними странами лежат большие морские пространства, поэтому расстояния здесь часто измеряют часами перелёта, а не наземной поездкой.
</a:t>
            </a:r>
            <a:endParaRPr lang="en-US" sz="967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Азии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заметно, что Австралия гораздо ближе к Азии, чем к Европе. Это отражается в торговле, перелётах и культурных связях, хотя страна сохраняет собственный, легко узнаваемый облик и ритм жизни.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символа по-разному показывают связь Австралии с британским наследием, природой континента и идеей единства.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Австралии: флаг, герб и гимн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 отражают её историю, природу и государственное устройство.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Австралии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астрономии: наклон оси Земли и сезонность в полушариях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Земли меняет угол падения солнечных лучей, поэтому сезоны в полушариях противоположны.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Южное полушарие наклонено к Солнцу, в Австралии теплее; когда от него — наступает зима.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Австралии лето зимой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ландшафты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страны преобладают засушливые пространства и пустыни, где осадков мало, а температура часто бывает высокой. Здесь расстояния огромны, а поселения встречаются значительно реже, чем на побережье.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юго-восток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отличается более мягким климатом, поэтому там встречаются умеренные леса и плодородные участки. Именно в этой части страны расположено много крупных городов и транспортных связей.
</a:t>
            </a:r>
            <a:endParaRPr lang="en-US" sz="87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заметны тропические ландшафты с влажным сезоном, мангровыми берегами и богатой прибрежной растительностью. Здесь природа меняется быстрее, чем в глубине континента, и особенно чувствительна к сезонным дождям.
</a:t>
            </a:r>
            <a:endParaRPr lang="en-US" sz="826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внутренняя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побережья к внутренним районам Австралии ландшафт становится суше и беднее водой. Такая смена условий объясняет, почему население, сельское хозяйство и дороги сосредоточены в основном у моря.
</a:t>
            </a:r>
            <a:endParaRPr lang="en-US" sz="8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вода и засухи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Муррей–Дарлинг — самая известная речная система страны. Она особенно важна для сельского хозяйства, потому что многие районы Австралии получают мало осадков и зависят от регулярного распределения воды.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Муррей–Дарлинг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Австралии используется очень бережно. Во многих регионах строят водохранилища, следят за расходом и стараются уменьшить потери, потому что засушливые периоды здесь могут длиться долго.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 — обычная часть климата внутренних районов. Когда дожди задерживаются, страдают фермы, пастбища и дикая природа, поэтому прогноз погоды и запасы воды имеют особое значение.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засухи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обычно обеспечено водой лучше, чем центр материка. Это влияет на расселение людей: города, порты и промышленные районы чаще возникают там, где водных ресурсов больше.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островов Торресова пролива имеют собственную историю, язык и традиции, связанные с морем. Их культура отличается от культуры материковых аборигенов, но обе являются важной частью современной Австралии.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Австралии живут на континенте десятки тысяч лет. Их культура передавалась через устные рассказы, рисунки, танцы и тесную связь с конкретными местами, где хранились знания о воде, животных и сезонах.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стране продолжают поддерживать коренные языки, искусство и право на сохранение культурного наследия. Это помогает лучше понимать историю континента и уважать людей, для которых земля и память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ключевые этапы формирования государства.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Австралии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федеративное устройство и распределение власти в Австралии.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управление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млн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Австралии, и население сосредоточено прежде всего у побережья.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Statistics, National, state and territory population, March 2024
</a:t>
            </a:r>
            <a:endParaRPr lang="en-US" sz="97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страны живёт в прибрежных городах, поэтому океан, транспорт и климат напрямую влияют на повседневную жизнь австралийцев.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австралийской фауны
</a:t>
            </a:r>
            <a:endParaRPr lang="en-US" sz="2364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в эвкалиптовом лесу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живёт на эвкалиптовых деревьях и почти не спускается на землю. Такой образ жизни выглядит необычно, но он связан с особенностями местных лесов и тем, как животные находят пищу и укрытие.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 относятся к самым редким и необычным животным Австралии. Их называют яйцекладущими млекопитающими, и это делает фауну континента особенно интересной для изучения и наблюдений.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 изоляция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стали одним из самых узнаваемых символов страны, потому что они хорошо приспособлены к открытым пространствам и могут быстро передвигаться по суше. Именно изоляция материка помогла этим животным развиваться отдельно от многих других видов.
</a:t>
            </a:r>
            <a:endParaRPr lang="en-US" sz="8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выживают в Австралии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 и жара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Эвкалипты умеют жить в жарком и сухом климате. Их листья часто расположены так, чтобы уменьшать потерю влаги, а глубокие корни помогают добывать воду из почвы в засушливые периоды.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после пожара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австралийские растения приспособились к пожарам. Некоторые из них быстро отрастают после огня, а семена у ряда видов раскрываются только после сильного нагрева или воздействия дыма.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сухом 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страны требуют особенно выносливых растений. Поэтому здесь часто встречаются виды с твёрдыми семенами, узкими листьями и мощной корневой системой, которые помогают пережить долгую нехватку воды.
</a:t>
            </a:r>
            <a:endParaRPr lang="en-US" sz="9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причины любить австралийское море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риф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тянется вдоль северо-восточного побережья и считается крупнейшей коралловой системой на Земле. Это не одна полоса кораллов, а целая сеть рифов, островов и мелководий.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влияет на погоду, потому что приносит влагу и смягчает жару на побережье. Поэтому морские ветры, штормы и сезонные изменения воды важны для климата страны.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туризм связаны с морем не меньше, чем экология. Люди приезжают к побережью ради пляжей, дайвинга и наблюдения за природой, а местные общины зависят от чистой воды и здоровых экосистем.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водах Австралии можно встретить китов, дельфинов, акул и морских черепах. Морская жизнь особенно богата там, где тёплые течения и коралловые рифы создают укрытия и пищевые цепочки.
</a:t>
            </a:r>
            <a:endParaRPr lang="en-US" sz="10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города, с которых начинают знакомство с Австралией
</a:t>
            </a:r>
            <a:endParaRPr lang="en-US" sz="2448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у гавани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 — крупнейший и самый известный город страны. Его силуэт часто узнают по Оперному театру и мосту Харбор-Бридж, а гавань делает город важным морским и туристическим центром.
</a:t>
            </a:r>
            <a:endParaRPr lang="en-US" sz="892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как 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стала столицей, потому что её выбрали как нейтральный вариант между Сиднеем и Мельбурном. Это спланированный город, где находятся парламент, государственные учреждения и многие национальные музеи.
</a:t>
            </a:r>
            <a:endParaRPr lang="en-US" sz="853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знаменит музеями, театрами, кофе и спортивными событиями. Здесь особенно заметна городская культура, а многие жители считают его одним из самых удобных городов для жизни и учёбы.
</a:t>
            </a:r>
            <a:endParaRPr lang="en-US" sz="8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австралийскую культуру узнаваемой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Австралийцы любят крикет, регби и другие командные игры. Спорт здесь не просто развлечение: он объединяет школы, районы и семьи, а крупные соревнования становятся важной частью общественной жизни.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заметно влияние коренных народов, британского наследия и современной иммиграции. Это видно в искусстве, праздниках, языке повседневного общения и даже в городском пространстве.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открытом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часто связана с природой: прогулками, пляжами, парками и открытым воздухом. Для многих семей это способ отдыхать, проводить время вместе и чувствовать близость к окружающему миру.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фестивали и уличное искусство помогают городам сохранять живую атмосферу. В больших и малых населённых пунктах проходят события, где можно увидеть местных исполнителей, художников и ремесленников.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учебный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обычно начинается утром и включает уроки, перемены и общение с друзьями. Ученики изучают основные предметы, а после занятий часто идут домой, на секции или спортивные тренировки.
</a:t>
            </a:r>
            <a:endParaRPr lang="en-US" sz="769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большое значение имеет спорт. Командные игры, плавание и лёгкая атлетика помогают детям быть активными, а также знакомят их с правилами честной игры и ответственности.
</a:t>
            </a:r>
            <a:endParaRPr lang="en-US" sz="808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подростков в крупных городах и небольших посёлках отличается ритмом, но у всех есть свои компании, кружки и интересы. Кто-то чаще пользуется общественным транспортом, а кто-то живёт ближе к природе.
</a:t>
            </a:r>
            <a:endParaRPr lang="en-US" sz="755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и проекты помогают лучше понимать материал и учат самостоятельности. Вне школы подростки могут заниматься музыкой, искусством, робототехникой или волонтёрством, выбирая то, что им действительно интересно.
</a:t>
            </a:r>
            <a:endParaRPr lang="en-US" sz="67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школьная жизнь в Австралии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экономика страны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Фермы и пастбища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даёт пшеницу, говядину и шерсть. Большие фермы и пастбища особенно важны для внутренних районов, где климат суше и расстояния между поселениями намного больше.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привлекает студентов из других стран, а туризм поддерживает гостиницы, транспорт и сферу услуг. Поэтому крупные города и популярные природные объекты имеют значение не только для жителей, но и для экономики.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поставляет на мировой рынок железную руду, уголь и природный газ. Эти ресурсы играют большую роль в доходах страны и делают её важным участником мировой торговли сырьём.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опор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опирается на сочетание добычи, сельского хозяйства и услуг. Такая структура помогает стране работать на внешние рынки и сохранять разнообразие источников дохода.
</a:t>
            </a:r>
            <a:endParaRPr lang="en-US" sz="1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защиты природы
</a:t>
            </a:r>
            <a:endParaRPr lang="en-US" sz="2364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для сохранения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сохранять места обитания животных и растений. В таких зонах ограничивают опасную деятельность человека, чтобы редкие виды могли выживать и восстанавливаться.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рифов, экономия воды и восстановление лесов — важные меры для будущего страны. Они помогают замедлить потерю видов и поддерживать природное равновесие там, где экосистемы особенно уязвимы.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огонь становится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в Австралии могут быстро распространяться в жаркую и сухую погоду. Поэтому особое значение имеют профилактика, раннее предупреждение и защита населённых пунктов, которые находятся рядом с природными территориями.
</a:t>
            </a:r>
            <a:endParaRPr lang="en-US" sz="8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страна, которую хочется изучать дальше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соединяет в себе материк, страну и удивительно разнообразную природу. Её легко узнать по побережью, редким животным, крупным городам и сильной связи людей с океаном, пустыней и историей.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2026-07-26T23:04:00Z</dcterms:created>
  <dcterms:modified xsi:type="dcterms:W3CDTF">2026-07-26T23:04:00Z</dcterms:modified>
</cp:coreProperties>
</file>