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живой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Заглянем в удивительный мир растений, животных и других живых существ.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нас ждёт в мире живой природы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узнаем, как устроены живые существа, почему им нужны вода, воздух и пища, и как всё живое связано между собой в природе.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зелёные помощники природы
</a:t>
            </a:r>
            <a:endParaRPr lang="en-US" sz="2925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готовят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умеют создавать себе пищу на свету. Для этого им нужны вода, воздух и солнечные лучи, а зелёные листья помогают им работать.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растений есть корень, стебель, листья, цветки и плоды. Каждая часть выполняет своё дело и помогает растению жить, расти и размножаться.
</a:t>
            </a:r>
            <a:endParaRPr lang="en-US" sz="946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Зелёное украшение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кустарники и травы делают мир красивым. Они дают тень, служат домом и кормом для многих животных, а ещё помогают воздуху оставаться чище.
</a:t>
            </a:r>
            <a:endParaRPr lang="en-US" sz="89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дарят людям плоды, ягоды, овощи и зерно. Без них было бы трудно представить и лес, и сад, и обычный школьный двор.
</a:t>
            </a:r>
            <a:endParaRPr lang="en-US" sz="10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семени появляется новое растение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хранит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спрятано будущее растение и запас пищи. Когда семя попадает в хорошие условия, оно «просыпается» и начинает расти.
</a:t>
            </a:r>
            <a:endParaRPr lang="en-US" sz="1194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корешок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 семени выходит маленький корешок. Он укрепляет растение в почве и помогает ему получать воду и нужные вещества.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Тянется росток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нежный росток, а за ним первые листочки. Они уже помогают растению ловить свет и понемногу готовить пищу.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забота и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важны вода, тепло, свет и хорошая почва. У разных растений семена разносятся по-разному: их носит ветер, птицы или животные.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живут рядом с человеком и часто зависят от его заботы. За это они помогают людям, приносят пользу и становятся настоящими друзьями.
</a:t>
            </a:r>
            <a:endParaRPr lang="en-US" sz="981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сами ищут пищу, строят жильё и защищаются от врагов. Они живут в лесах, полях, водоёмах и других природных местах.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животных есть птицы, рыбы, насекомые, звери и многие другие группы. У каждой из них свой внешний вид, повадки и способ жизни.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привычки и нужды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животным нужен воздух, другим — вода, третьим — тепло и укрытие. Все они живут по-разному, но каждому важно найти своё место.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живут рядом с человеком и в природе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двигаются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Летать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машет крыльями и летит между деревьями. Полёт помогает птицам быстро искать корм, спасаться от опасности и добираться до нужного места.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Плавать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легко двигаются в воде с помощью плавников и хвоста. Такое движение помогает им не только находить пищу, но и удерживаться в потоке.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Бегать и прыгать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быстро бегает, а кузнечик далеко прыгает. Сильные лапы помогают животным удирать от врагов и быстро менять место, если стало опасно.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Ползать и рыть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Червь ползает в земле, а крот роет ходы под землёй. У каждого животного есть свои «помощники» для движения: лапы, тело, хвост или крылья.
</a:t>
            </a:r>
            <a:endParaRPr lang="en-US" sz="10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природе всё связано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свет, растения, животные и почва поддерживают круг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маленькие, но очень важные
</a:t>
            </a:r>
            <a:endParaRPr lang="en-US" sz="2863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ног и крылья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всегда шесть ног, а у многих есть крылья. Благодаря этому они умеют быстро бегать, прыгать и перелетать с места на место.
</a:t>
            </a:r>
            <a:endParaRPr lang="en-US" sz="1030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и переносят пыльцу с цветка на цветок. Так они помогают растениям образовывать плоды и семена, даже не подозревая, как трудятся.
</a:t>
            </a:r>
            <a:endParaRPr lang="en-US" sz="88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Муравьиная дружная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живут большими семьями и строят муравейники. Они трудолюбивы, умеют работать вместе и находить еду даже в самых маленьких щёлках.
</a:t>
            </a:r>
            <a:endParaRPr lang="en-US" sz="91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жуки и кузнечики встречаются почти везде. Насекомые служат кормом для птиц и других животных, а без них многим растениям было бы трудно размножаться.
</a:t>
            </a:r>
            <a:endParaRPr lang="en-US" sz="8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их особенности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Покрыты перьями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птиц покрыто перьями, которые помогают сохранять тепло и защищают от непогоды. Перья делают птицу лёгкой, красивой и очень нарядной.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из яиц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вылупляются из яиц. Родители заботятся о них, согревают и кормят, пока малыши не окрепнут и не научатся жить самостоятельно.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и крылья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птиц есть клюв и крылья, но летать умеют не все. Клюв бывает разным: он приспособлен к той пище, которую птица добывает.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и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умеют петь и подавать друг другу звуковые сигналы. Так они находят пару, предупреждают об опасности и общаются, словно маленьким языком леса.
</a:t>
            </a:r>
            <a:endParaRPr lang="en-US" sz="10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реках, озёрах и морях живут рыбы, раки, лягушки, водоросли и другие организмы. Вода для них — не просто место, а настоящий дом.
</a:t>
            </a:r>
            <a:endParaRPr lang="en-US" sz="990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дышат рыбы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с помощью жабр. Эти органы помогают им брать кислород прямо из воды, чтобы плавать, расти и искать пищу.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быстро слабеют человек, звери и птицы, а растения не могут нормально расти. Поэтому вода — одно из самых важных условий жизни.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чистоте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жители особенно хорошо чувствуют себя в чистой воде. Если вода загрязнена, им становится трудно жить, поэтому водоёмы нужно беречь.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дом для многих живых существ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большой общий дом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рядом живут высокие деревья, кустарники, травы, грибы, насекомые, птицы и звери. У каждого есть своё место, и вместе они делают лес живым и уютным.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многим животным пищу, укрытие от дождя и ветра, прохладу в жаркий день и свежий воздух. Человек тоже любит гулять в таком зелёном доме.
</a:t>
            </a:r>
            <a:endParaRPr lang="en-US" sz="908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важно не шуметь, не ломать ветки и не тревожить гнёзда. Тогда лесные жители могут спокойно кормиться, прятаться и растить своё потомство.
</a:t>
            </a:r>
            <a:endParaRPr lang="en-US" sz="88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каждый уголок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под корой, в дупле и в траве кипит жизнь. Если относиться к лесу внимательно, он долго останется красивым, тёплым и полным удивительных встреч.
</a:t>
            </a:r>
            <a:endParaRPr lang="en-US" sz="8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и поле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и поле растениям приходится привыкать к открытому пространству. Им достаётся много света, а ветер свободно гуляет между стеблями и колосьями.
</a:t>
            </a:r>
            <a:endParaRPr lang="en-US" sz="1058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расцветает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растут травы и яркие цветы. Здесь много света, ветра и простора, поэтому луг кажется пёстрым ковром, который всё время чуть шевелится.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кормит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человек выращивает культурные растения: пшеницу, рожь, овёс, картофель и другие полезные культуры. За ними нужно ухаживать, чтобы получить хороший урожай.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Летающие гости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открытых местах особенно заметны бабочки, пчёлы и другие насекомые. Они любят цветы, собирают нектар и помогают растениям продолжать свой род.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Пчёлы-опылители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перелетают с цветка на цветок и переносят пыльцу. Благодаря их работе у многих растений появляются семена и плоды, а значит, жизнь продолжается.
</a:t>
            </a:r>
            <a:endParaRPr lang="en-US" sz="960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Трудяги-черви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Земляные черви тихо живут в почве и рыхлят её. После них в земле легче проходят воздух и вода, а корням растений становится удобнее расти.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Птицы-садовники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не только поют, но и разносят семена. Иногда они уносят их далеко от родного места, и там вырастает новое растение.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помогают разбирать остатки растений и животных. Они возвращают вещества в почву, чтобы она снова могла кормить зелёные ростки.
</a:t>
            </a:r>
            <a:endParaRPr lang="en-US" sz="991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помощники природы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9994" y="13878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защищаются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Прячутся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затаиваются в траве, под листьями или в норе. Такой тайный способ помогает им не попасться хищнику и спокойно переждать опасность.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окраску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становятся похожими на кору, песок или сухую траву. Когда окраска сливается с окружающим миром, заметить такого мастера почти невозможно.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надёжная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ежа колючки, а у черепахи твёрдый панцирь. Эти особенности помогают животным защититься, если враг подошёл слишком близко.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Убегают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и другие быстрые животные спасаются бегом. Когда опасность рядом, скорость становится для них лучшей защитой и даёт время скрыться.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местах зима долгая и снежная, поэтому многим животным помогает густая шерсть. Она сохраняет тепло, а светлая окраска делает зверя менее заметным на снегу. Так проще и согреться, и спрятаться от врагов.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шуба северных животных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местах растениям приходится беречь каждую каплю влаги. У некоторых листья стали маленькими или превратились в колючки, как у кактуса. Это помогает меньше терять воду и переживать сухие дни без лишних хлопот.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спасают воду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печёт особенно сильно, животные стараются прятаться в тень, под кусты или в норы. В прохладе легче не перегреться и сохранить силы. У природы для каждого места есть свой умный способ выживания.
</a:t>
            </a:r>
            <a:endParaRPr lang="en-US" sz="943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отдых в тени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живые существа приспосабливаются к холоду и жаре
</a:t>
            </a:r>
            <a:endParaRPr lang="en-US" sz="3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живого существа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круг жизни растений и животных: от начала до появления нового поколения.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нужно беречь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Живым существам нужна чистая вода для жизни, роста и сил. Если в реку или пруд попадает мусор, растениям и животным становится трудно дышать и находить безопасное место.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природе должен оставаться чистым и свежим. Дым, пыль и грязь мешают дышать людям, птицам и зверям, а значит, вредят всему живому вокруг нас.
</a:t>
            </a:r>
            <a:endParaRPr lang="en-US" sz="88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гнёзда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нужны спокойные места для гнёзд и птенцов. Если громко шуметь, ломать ветки или подходить слишком близко, птицы могут испугаться и покинуть своё жильё.
</a:t>
            </a:r>
            <a:endParaRPr lang="en-US" sz="88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бережём леса, поля и реки, природа остаётся красивой и живой. Тогда у будущих детей тоже будет возможность видеть зверей, слушать птиц и радоваться миру.
</a:t>
            </a:r>
            <a:endParaRPr lang="en-US" sz="8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открытия можно сделать совсем рядом с домом, во дворе или в парке. Там легко заметить муравьёв, воробьёв, мох и молодые почки на ветках.
</a:t>
            </a:r>
            <a:endParaRPr lang="en-US" sz="990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и на снегу встречаются следы птиц, а под ногами — семена растений. По таким маленьким подсказкам можно узнать, кто здесь побывал.
</a:t>
            </a:r>
            <a:endParaRPr lang="en-US" sz="974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и замечаем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учит сравнивать предметы: где лист крупнее, какая птица меньше, чем отличаются семена. Чем внимательнее смотришь, тем больше находишь.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новое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прогулка становится маленьким открытием. Сегодня увидел почки, завтра — бабочку, а послезавтра — муравейник. Природа любит тех, кто умеет смотреть.
</a:t>
            </a:r>
            <a:endParaRPr lang="en-US" sz="877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юного натуралиста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всех живых существ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693046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дышат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живому существу нужен воздух. Люди, животные и растения по-разному используют его, но без дыхания жизнь быстро останавливается.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3046" y="37367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питаются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расти и двигаться, живым существам нужна пища. Одни растения сами создают её на свету, а животные находят пищу вокруг себя.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00650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растут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жизнь маленькая, а потом становится больше и сильнее. Семя превращается в растение, а детёныш — во взрослое животное.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500650" y="376182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дают потомство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живого существа есть способ продолжить свой род. Так жизнь не заканчивается, а переходит к новому поколению.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13225" y="2715750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связаны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грибы, человек, вода, воздух и солнце не живут отдельно. Они помогают друг другу, и именно поэтому природа остаётся целой.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— наш общий дом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похожа на большой дом, где у каждого есть своё место и важная работа. Если человек относится к ней бережно, мир вокруг остаётся красивым, здоровым и полным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2026-05-25T20:52:41Z</dcterms:created>
  <dcterms:modified xsi:type="dcterms:W3CDTF">2026-05-25T20:52:41Z</dcterms:modified>
</cp:coreProperties>
</file>