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Shall I give you a hand?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предложение помощи в английской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выучить эту фразу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часто нужна в обычных разговорах: дома, в школе, в магазине или на улице. Она помогает вежливо предложить поддержку, когда человеку трудно справиться одному.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в руках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несёт тяжёлую коробку и явно старается не уронить её. В такой момент рядом можно не просто помочь, а сначала вежливо предложить помощь.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стоит рядом и видит, что помощь может пригодиться. Английская фраза должна звучать спокойно и дружелюбно, без давления и лишней настойчивости.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 старт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можно спросить: как сказать по-английски «Может, помочь?» так, чтобы это звучало естественно и уместно в разговоре между друзьями?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для старта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фраза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518400" y="1180275"/>
            <a:ext cx="3896094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Shall I give you a hand? означает вежливое предложение помощи: «Помочь тебе?» или «Может, помочь?». Это не просьба и не приказ, а дружелюбный жест.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878055" y="1180275"/>
            <a:ext cx="3896094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 буквально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hand здесь не нужно понимать буквально. В разговорной речи выражение относится к поддержке и участию, поэтому фраза звучит естественно в повседневных ситуациях.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9168" y="1499146"/>
            <a:ext cx="199313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уместно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магазине, когда кто-то не может дотянуться до товара или держит пакеты, эта фраза звучит очень естественно и помогает начать разговор без неловкости.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фраза подходит, когда одноклассник ищет учебник, пишет задание или готовится к ответу у доски. Это простой способ проявить внимание.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она уместна, если человек моет пол, несёт посуду, убирает комнату или собирает вещи. Предложение помощи звучит заботливо и спокойно.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или после уроков выражение удобно, если кто-то идёт с тяжёлой сумкой, рюкзаком или коробкой и ему явно нужна поддержка.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учебных пособиях именно эта форма считается мягким вариантом предложения помощи.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фразу спокойной и дружелюбной по тону.
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реплику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образцу: shall I + глагол без to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предложение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помогают быстро принять или отклонить предложение помощи без лишних объяснений.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ответа короткие и естественные; выбор зависит от того, нужна ли помощь сейчас.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и общеупотребительные разговорные формулы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фразы похожи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57174" y="129199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help you?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help you? чаще звучит в магазине или при официальном обращении. Эта фраза напрямую спрашивает, нужна ли помощь, и подходит для знакомства с клиентом.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57174" y="250018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need help?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need help? задаёт простой и прямой вопрос. Её удобно использовать, когда важно быстро понять, нужна ли человеку поддержка в конкретной ситуации.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7167" y="3708382"/>
            <a:ext cx="7826400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you like help?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you like help? звучит мягко и вежливо, но немного более нейтрально. Она хорошо подходит, если нужно предложить помощь без спешки и давления.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помогает быстро строить вежливые вопросы о помощи без лишних слов.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формулировка по материалам слайда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шага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вспомогательное shall и основной глагол без to.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делится на две смысловые части: связка звучит быстро, а главное действие — отчётливо. Так реплика остаётся спокойной и вежливой.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устной речи и учебных примеров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фразы произносятся как один спокойный блок
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интонация важнее резкости: одна и та же фраза может звучать по-дружески или слишком официально, если изменить только тон голоса.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речевым употреблением в диалогах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тон сохраняет смысл предложения помощи
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фразы есть один главный смысл — предложение помощи, а не буквальное «дать руку». Именно поэтому перевод должен передавать намерение, а не отдельные слова.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устойчивого выражения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связан с поддержкой, а не с рукой
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похожие реплики различаются задачей: одна спрашивает согласие, другая уже обещает действие. Это помогает не путать вопрос с готовностью помочь.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сравнение реплик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отличаются вопросом и обещанием
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 требуют разных фраз: магазин, класс и дом. Выбор зависит от того, кто занят и насколько предложение должно звучать мягко.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Ситуативные примеры из учебного материала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выбрать точную фразу
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сцены показывают правило: тяжёлая сумка, магазин и конструктор. В каждой ситуации своя фраза, потому что меняется цель помощи.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на сопоставление из 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ситуация — одна подходящая реплика
</a:t>
            </a:r>
            <a:endParaRPr lang="en-US" sz="5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двери с занятыми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двери кто-то заметил, что друг не может открыть тяжёлую дверь с коробкой в руках. В ответ звучит короткое Yes, please — и проблема сразу становится легче. Такая мини-сцена помогает увидеть, как фраза работает в реальном общении.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перед уроками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домашней сцене ученик видит, что стол завален тетрадями и карандашами перед началом уроков. Он предлагает помощь, а в ответ слышит No, thanks. Ситуация показывает, что предложение может быть вежливо принято или спокойно отклонено.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после занятий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один школьник идёт с тяжёлым рюкзаком, а другой замечает усталость и предлагает помочь. Ответ Not now, thanks остаётся вежливым и естественным. Такой диалог удобно разыгрывать в паре и менять роли.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мини-диалоги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парах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короткие сцены для работы в парах: предложение помощи и ответ.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Мини-скетч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Двухминутный скетч с повтором фразы в новой роли.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знаете, как вежливо предложить помощь, когда фраза звучит естественно и чем она отличается от похожих вариантов. Самое важное — услышать контекст, ответить спокойно и потренироваться в диалоге.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2026-07-25T11:51:34Z</dcterms:created>
  <dcterms:modified xsi:type="dcterms:W3CDTF">2026-07-25T11:51:34Z</dcterms:modified>
</cp:coreProperties>
</file>