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фундаментальные понятия и структура урока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единство живых организмов и их среды, ключевые темы урока.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изучения экосистем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«экосистема» появился в 1935 году и обозначает объединение организмов с окружающей средой. Их изучение помогает понять биологические процессы и важные экологические проблемы, включая изменение климата и сохранение биосферы.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 включают растения, животных и микроорганизмы, которые взаимодействуют между собой и с окружающей средой, образуя сложные сообщества.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элементы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составляющие — почва, вода, климат, свет и температура — создают условия, поддерживающие жизнь и определяющие возможности организаций экосистемы.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и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и абиотические компоненты тесно связаны; их взаимодействие обеспечивает саморегуляцию, устойчивость и способность к восстановлению при нарушениях.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экосистемы и их взаимодействие
</a:t>
            </a:r>
            <a:endParaRPr lang="en-US" sz="26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искусственные экосистемы: отличия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характеризуются сложными связями организмов и высокой устойчивостью, существующей без постоянного вмешательства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 создаются и поддерживаются людьми, отличаются ограниченным разнообразием и требуют регулярного ухода для сохранения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75" y="1094114"/>
            <a:ext cx="2005200" cy="17956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375" y="1094114"/>
            <a:ext cx="2005200" cy="1795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650" y="1094114"/>
            <a:ext cx="2005200" cy="179567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925" y="1094114"/>
            <a:ext cx="2005200" cy="179567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74613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биологическое многообразие и ярусность
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74688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имеют сложную трехмерную структуру с разными ярусами растений, что создает разнообразные условия обитания для множества видов.
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2709009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— влажность и продуктивность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709084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отличает высокий уровень влажности и продуктивности, что обеспечивает место обитания уникальным видам и способствует углеродному накоплению.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743405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— изолированная система с круговоротом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743480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представляют замкнутые экосистемы с чёткой пищевой цепью и круговоротом веществ внутри водной среды.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6777801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— адаптация к засухе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6777876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экосистемы характеризуются сухим климатом и растениями, приспособленными к минимальному водопоступлению и высокому солнечному излучению.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природных экосистем
</a:t>
            </a:r>
            <a:endParaRPr lang="en-US" sz="26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уязвимости искусственных экосистем
</a:t>
            </a:r>
            <a:endParaRPr lang="en-US" sz="2306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Монокультурные поля и городские парки создаются с целью продуктивности или эстетики, требуют постоянного ухода и контроля.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и пестицидов способствует поддержанию урожая, но снижает биоразнообразие и увеличивает риск нарушений экобаланса.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разнообразие видов и искусственный характер среды делают такие экосистемы чувствительными к болезням и изменению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и пространственная структура экосистем
</a:t>
            </a:r>
            <a:endParaRPr lang="en-US" sz="2247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структура разделяет организмы по уровню питания: продуценты, консументы разных порядков и редуценты.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проявляется в ярусности лесов, влажностных зонах болот и распределении видов по микросредам.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трофических уровней формируют потоки энергии и круговороты веществ в пространственном контексте.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обеих структур необходимо для изучения устойчивости и изменения экосистем с течением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трофические уровни в экосистемах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— 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Автотрофы, главным образом зелёные растения и микроорганизмы, используют солнечную энергию для синтеза органических веществ из неорганики, обеспечивая базу пищевой сети.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— потребители и разлагатели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делятся на консументов, питающихся другими организмами, и редуцентов, которые разлагают органику до минеральных веществ, замыкая круговорот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численности и биомассы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и биомассы с высшими трофическими уровнями демонстрирует энергоэффективность экосистемы.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отражают уменьшение доступной энергии и ресурсов для каждого следующего трофического уровня.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 гетерогенные экосистемы: изменения и примеры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Равномерный климат и почва формируют экосистему с низким видовыми разнообразием, например, тундра с преобладанием одних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гетерогенности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разнородности микросред способствует увеличению видов и экологических ниш, развивая сложные биоценозы.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Гетерогенные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 множеством уникальных видов и сложными взаимодействиями представляют высокий уровень биологического разнообразия и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это организмы, самостоятельно синтезирующие органические вещества из неорганических с помощью энергии солнечного света. К ним относятся зелёные растения, водоросли и цианобактерии.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фотосинтеза, осуществляемый продуцентами, превращает солнечную энергию в химическую, создавая основу питания для всех трофических уровней в экосистеме.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Продуценты: основа формирования органического вещества
</a:t>
            </a:r>
            <a:endParaRPr lang="en-US" sz="2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классификация и примеры в экосистемах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организмы, получающие энергию, потребляя других живых существ. Консументы первого порядка питаются растениями и называются травоядными.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второго и третьего порядков — хищники и паразиты, питающиеся другими животными. Например, заяц — консумент I порядка, лисица — II, а клещ-паразит — III.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роль в завершении круговорота веществ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микроорганизмы и грибы, разлагающие мёртвые организмы до минеральных соединений. Они обеспечивают возвращение элементов питания в почву и среду.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редуцентов поддерживает плодородие и устойчивость экосистем, замыкая круговорот веществ, например, разложение древесины лесными грибами.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в экосистеме: от продуцентов к редуцентам
</a:t>
            </a:r>
            <a:endParaRPr lang="en-US" sz="206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передачи энергии через пищевые цепи и сети в природе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потери: правило 10% и трофические пирамиды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показывает, что большая часть энергии теряется при переходе между уровнями, ограничивая длину пищевых цепей.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передачи энергии низка, поэтому верхние трофические уровни получают значительно меньше энергии и численность их ограничена.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экологические данные и научные исследования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поток энергии: основы функционирования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поступает в экосистему через фотосинтез продуцентов и последовательно передаётся консументам и редуцентам. Этот непрерывный поток поддерживает жизнедеятельность всех организмов.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включает циклы воды, углерода, азота и других элементов, обеспечивающих непрерывное обновление почвы и среды обитания, что важно для устойчивости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экологической сукцессии и примеры
</a:t>
            </a:r>
            <a:endParaRPr lang="en-US" sz="2824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стадия: голые субстраты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первичных организмов на пустой поверхности, например, на скалах или песках, запускает зарождение нового сообщества.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сукцессия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почва и простые биотические сообщества, появляются мхи и лишайники, способствующие накоплению органического вещества.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сукцессия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более сложные растительные и животные сообщества, увеличивается биоразнообразие и структура экосистемы.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сукцессия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Устанавливается климатически и биотически устойчивое сообщество, например, зрелый лес после зарастания вырубки.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Антропогенный фактор: воздействие человека на экосистемы
</a:t>
            </a:r>
            <a:endParaRPr lang="en-US" sz="2597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вызывает значительные изменения: вырубка лесов, загрязнение среды и вторжение чужеродных видов, что ухудшает условия жизни естественных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воздействия приводят к снижению биоразнообразия, эрозии почв и разрушению биологических связей, угрожая стабильности и продуктивности природных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охрана экосистем: ключевые подходы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земель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повреждённых территорий путём посадки растений и улучшения почвы для возвращения биологической активности.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 охрана лесов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лесных массивов и защита существующих для сохранения биомассы и среды обитания.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болот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важных водно-болотных угодий, поддержание гидрологического баланса и биоразнообразия.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Экопросвещение и охранные зоны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заповедников, национальных парков и распространение знаний для повышения общественного экологического сознания.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экосистем для устойчивого будущего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основа жизни на планете. Их сохранение требует ответственного подхода, научных знаний и международного сотрудничества для гармоничного сосуществования человека и 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2026-05-10T05:21:04Z</dcterms:created>
  <dcterms:modified xsi:type="dcterms:W3CDTF">2026-05-10T05:21:04Z</dcterms:modified>
</cp:coreProperties>
</file>