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Постфикс —ся/-сь помогает точно понимать смысл и писать без ошибок.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в русском языке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возвратные глаголы в 7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часто встречаются в текстах и речи. Они помогают передавать действие на себя, взаимность, состояние и безличные значения, а главное — правильно узнавать и писать формы с -ся/-сь.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возвратный глагол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формы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Возвратный глагол легко узнать по постфиксу -ся или -сь, который стоит в конце слова и присоединяется к глагольной форме.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041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041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возвратным относятся слова умываться, смеяться, встречаться, строиться и бояться. Они часто встречаются в разговоре, литературе и учебных текстах.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709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смысла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709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постфикс не просто добавляется к слову, а меняет его значение: от обычного действия до действия на себя, взаимности или состояния.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87550" y="34359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7550" y="37353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понимать слово, нужно не только увидеть -ся/-сь, но и определить, какой смысл оно выражает в предложении.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54350" y="34359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954350" y="37353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может обозначать действие на себя, действие между участниками, изменение состояния или действие без явного исполнителя.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06145"/>
            <a:ext cx="4348200" cy="24490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возвратные формы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возвратная форма создаётся прибавлением постфикса к глаголу и может менять значение слова.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Постфикс —ся/-сь присоединяется к глаголу и создаёт новую смысловую форму, не разрушая основу слова.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«Возвратные глаголы» для 7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пишутся -ся и -сь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постфиксом стоит согласная, пишется -ся: учиться, умываться, строиться. Такое написание удобно запомнить через звучание слова: в конце слышится мягкое «ся», но на письме сохраняется форма с буквой с.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согласной — -ся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легко применять, если сразу проверить две вещи: какая буква стоит перед постфиксом и есть ли в слове возвратное значение. Такой алгоритм помогает быстро писать слова без лишних сомнений.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опорных признака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глагол оканчивается на гласную, выбирают -сь: боюсь, смеюсь, познакомлюсь, оглянусь. Здесь важно смотреть не только на смысл, но и на последнюю букву перед постфиксом, чтобы не ошибиться в конце слова.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гласной — -сь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возвратных глаголов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Постфикс —ся/-сь объединяет слова с разными оттенками смысла, поэтому важно определять значение по контексту.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 — это не одно правило, а несколько смысловых моделей, которые нужно различать по контексту.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языку, 7 класс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550" y="3212188"/>
            <a:ext cx="428400" cy="38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09006" y="3188538"/>
            <a:ext cx="374588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8744" y="1686040"/>
            <a:ext cx="267563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сам совершает действие и сам же его получает: умываться, одеваться, причесываться. Смысл обычно связан с повседневными действиями.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выполняет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формы встречаются в рассказах, упражнениях и диалогах. Они помогают делать описание живым и понятным, особенно когда речь идёт о бытовых действиях.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тексте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Возвратная форма показывает, что действие не переходит на другой предмет, а возвращается к тому же лицу. Это помогает точнее передать ситуацию в предложении.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отражён в себе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словах обычно один главный участник действия. Он и действует, и получает результат, поэтому глагол звучит естественно в описании личных действий.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участник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забота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часто называют уход за собой и действия с собственным телом: бриться, обуваться, умываться. По смыслу легко понять, кто является исполнителем.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Действие, направленное на себя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действие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27025" y="1328150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могут показывать, что действие происходит между несколькими участниками. Например, встречаться или обниматься означает не одиночное действие, а связь людей друг с другом.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6650" y="1079575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между людьми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689200" y="4488900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этих глаголов — действие не замыкается на одном человеке. Оно распределяется между участниками или происходит совместно, поэтому смысл становится более точным.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88825" y="4240325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одно лицо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198656" y="3698712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такую форму, нужно посмотреть на предложение целиком. Часто рядом есть несколько действующих лиц, и именно контекст подсказывает, что действие взаимное.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98281" y="3450137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Взаимность в контексте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708113" y="2908525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соревноваться показывает соперничество между участниками, а встречаться — контакт или разговор. В обоих случаях смысл строится на отношениях между людьми.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707738" y="2659950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и общение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217569" y="2118338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договариваться и переговариваться передают совместное или взаимное участие в действии. Здесь важен не один исполнитель, а взаимодействие нескольких людей.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17194" y="1869763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договорённость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состояния или признака
</a:t>
            </a:r>
            <a:endParaRPr lang="en-US" sz="2800" dirty="0"/>
          </a:p>
        </p:txBody>
      </p:sp>
      <p:sp>
        <p:nvSpPr>
          <p:cNvPr id="17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возвратные глаголы называют не само действие, а изменение внутреннего состояния: радоваться, сердиться, удивляться. Слово сразу показывает, что с человеком что-то происходит.
</a:t>
            </a:r>
            <a:endParaRPr lang="en-US" sz="800" dirty="0"/>
          </a:p>
        </p:txBody>
      </p:sp>
      <p:sp>
        <p:nvSpPr>
          <p:cNvPr id="18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Новый оттенок состояния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помогают назвать эмоции точнее, чем обычные глаголы. Они подходят для описания переживаний героя, его реакции или настроения в конкретной ситуации.
</a:t>
            </a:r>
            <a:endParaRPr lang="en-US" sz="800" dirty="0"/>
          </a:p>
        </p:txBody>
      </p:sp>
      <p:sp>
        <p:nvSpPr>
          <p:cNvPr id="20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Чувства и переживания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вроде краснеть или стариться передают изменение внешнего вида или постепенный переход к новому состоянию. Здесь важен не процесс действия, а результат.
</a:t>
            </a:r>
            <a:endParaRPr lang="en-US" sz="800" dirty="0"/>
          </a:p>
        </p:txBody>
      </p:sp>
      <p:sp>
        <p:nvSpPr>
          <p:cNvPr id="22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Внешний признак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понять слово, важно смотреть на соседние слова и ситуацию. Тогда становится ясно, что речь идёт не о действии на предмет, а об изменении состояния.
</a:t>
            </a:r>
            <a:endParaRPr lang="en-US" sz="800" dirty="0"/>
          </a:p>
        </p:txBody>
      </p:sp>
      <p:sp>
        <p:nvSpPr>
          <p:cNvPr id="24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Смысл по контексту
</a:t>
            </a:r>
            <a:endParaRPr lang="en-US" sz="1100" dirty="0"/>
          </a:p>
        </p:txBody>
      </p:sp>
      <p:sp>
        <p:nvSpPr>
          <p:cNvPr id="25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может происходить не сразу, а постепенно. Поэтому возвратная форма удобна, когда нужно показать медленный переход от одного состояния к другому.
</a:t>
            </a:r>
            <a:endParaRPr lang="en-US" sz="800" dirty="0"/>
          </a:p>
        </p:txBody>
      </p:sp>
      <p:sp>
        <p:nvSpPr>
          <p:cNvPr id="26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Постепенность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возвратный глагол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форме и смыслу слова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и невозвратные пары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глаголы существуют в двух формах: невозвратной и возвратной. Сравнение строить — строиться или готовить — готовиться показывает, что постфикс -ся меняет значение и направление действия.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пара слов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пары, как одевать — одеваться и закрыть — закрыться, удобны для запоминания. Они наглядно показывают, как один постфикс помогает точнее передать значение слова в речи.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помогают запомнить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перепутать формы, полезно задать вопрос: кто выполняет действие и на кого оно направлено. Если смысл связан с самим субъектом, чаще всего нужна возвратная форма.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возвратной форме действие может быть обращено на самого исполнителя, обозначать процесс изменения или подчеркивать результат. Поэтому одни и те же корни в паре звучат по-разному.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меняет смысл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возвратные глаголы чаще встречаются в школьной речи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чаще всего встречаются глаголы повседневных действий и описания чувств; безличные формы употребляются заметно реже.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группа — бытовые действия, потому что они нужны в обычных описаниях. Эмоции и состояния тоже встречаются часто, а безличные формы — реже.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из учебных и бытовых текстов по теме «Возвратные глаголы». Оценка носит учебный характер.
</a:t>
            </a:r>
            <a:endParaRPr lang="en-US" sz="11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возвратных глаголов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Постфикс —ся не образует новое спряжение. Он присоединяется к уже спряжённым формам глагола, а личные окончания по лицам и числам остаются такими же, как у исходного слова.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остается прежней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учить спрягается как учу, учишь, учит, то возвратная форма учиться будет звучать: учусь, учишься, учится, учимся, учитесь, учатся.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спряжения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 же видно в паре мыть — мыться: мою, моешь, моет превращается в моюсь, моешься, моется. Значит, при спряжении важно менять только возвратный постфикс, а не окончания.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паре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в составе слова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Постфикс в конце слова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смеяться, бояться и надеяться постфикс -ся находится в самом конце формы. При морфемном разборе его легко выделить, если внимательно отделить основу от возвратной части.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грамотности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 составу помогает не только на уроке, но и при письме. Когда ученик понимает строение слова, ему проще правильно писать и объяснять его форму.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разбору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сначала делят на основу, а затем определяют, что добавляется возвратный постфикс. Такой способ помогает избежать ошибки, когда -ся принимают за часть корня или окончания.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формы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звучат похоже, но различаются строением и значением. Если знать состав слова, легче увидеть, где возвратная форма, а где обычный глагол без постфикса.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 возвратных глаголов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распространённые ошибки и их правильное написание. Она помогает запомнить форму постфикса и не терять буквы в конце слова.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с написанием -ся/-сь и с пропуском букв в личной форме глагола. Проверка по правилу помогает избежать неточностей.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орфографические примеры по теме «Возвратные глаголы».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в предложении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Возвратный глагол часто выступает сказуемым и прямо называет действие в предложении. Например: Ребята встречаются после уроков. Здесь по форме сразу видно, что действие совершает подлежащее.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сказуемое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делают предложение более точным: видно, кто действует, кто испытывает состояние и есть ли вообще исполнитель. Это особенно важно при анализе текста.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 смысла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безличных предложениях возвратные глаголы помогают показать состояние без названного действующего лица. Пример Мне не спится передаёт ощущение, а не конкретное действие человека.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возвратный глагол входит в состав сказуемого и передаёт процесс или состояние предмета. В предложении Книга легко читается важен не исполнитель, а удобство действия.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сказуемого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на примерах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примера свой основной оттенок значения, поэтому одна и та же форма не объясняет все возвратные глаголы одинаково.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Постфикс —ся объединяет разные значения: действие на себя, взаимность, изменение состояния и процесс. Значит, смысл нужно определять по контексту, а не по одному признаку.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темы «Возвратные глаголы». Значения отражены в учебных целях.
</a:t>
            </a:r>
            <a:endParaRPr lang="en-US" sz="12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987" y="1709690"/>
            <a:ext cx="428400" cy="380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в литературе и разговорной 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персонажи часто оглядываются, спорят, улыбаются и тревожатся. Такие глаголы делают реплики естественными и помогают показать живую реакцию на происходящее.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героев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встречаться, переговариваться и обниматься помогают описать действия между людьми. Они показывают не только сам факт движения, но и характер отношений между участниками.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людей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возвратные глаголы звучат естественно и точно. Они делают высказывание более выразительным, потому что кратко передают состояние, процесс или взаимное действие.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Живость речи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возвратные глаголы точно передают внутреннее состояние: удивляться, задумываться, радоваться. Автору не нужно долго объяснять эмоцию, потому что форма сразу задаёт нужный оттенок.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чувств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 путать возвратные глаголы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проверить, есть ли в слове -ся или -сь в конце формы. Без этого признака глагол обычно не относится к возвратным.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постфикс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глагол нужно рассмотреть в контексте. Если форма и смысл совпадают, слово можно уверенно считать возвратным и правильно написать.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в предложении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слово с невозвратной формой: мыть — мыться, строить — строиться, учить — учиться, одевать — одеваться. Пара сразу показывает изменение смысла.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Подобрать пару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понять, что обозначает слово: действие на себя, взаимность, изменение состояния или безличное значение. По смыслу легче увидеть роль постфикса.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смысл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легко узнать по -ся/-сь, но их смысл зависит от контекста. Умение различать такие формы помогает писать без ошибок, точнее понимать предложения и увереннее пользоваться русским языком.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возвратных глаголах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2026-05-28T16:16:45Z</dcterms:created>
  <dcterms:modified xsi:type="dcterms:W3CDTF">2026-05-28T16:16:45Z</dcterms:modified>
</cp:coreProperties>
</file>