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federal republic with strong presidential power and limited competition.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Political System Does Russia Belong To?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России: язык, структура, сравнение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разберём, как описывать устройство России по-английски: от constitution и parliament до elections и opposition. Это поможет не только запомнить термины, но и сравнивать формы правления осмысленно и аргументированно.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политической системы России
</a:t>
            </a:r>
            <a:endParaRPr lang="en-US" sz="2266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определяет Россию как демократическое федеративное правовое государство с республиканской формой правления, где выборные институты сочетаются с жёсткой вертикалью управления и высокой ролью центра.
</a:t>
            </a:r>
            <a:endParaRPr lang="en-US" sz="85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в системе существуют законодательная, исполнительная и судебная ветви власти, однако их фактический вес распределён неравномерно, и исполнительный центр заметно преобладает.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президента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выступает ключевым политическим актором: он задаёт стратегический курс, влияет на кадровые решения и координирует работу основных государственных институтов.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состоит из субъектов Федерации, которые имеют собственные органы власти и бюджетные полномочия, но в значительной степени зависят от федеральных правил и ресурсов.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точки зрения практики управления система выглядит как сочетание выборных процедур, ограниченной конкуренции и сильной централизации, поэтому анализ требует различать нормы и реальное распределение власти.
</a:t>
            </a:r>
            <a:endParaRPr lang="en-US" sz="8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Power Works in Russia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Simplified institutional chain based on constitutional roles and actual governance practice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России: central political figure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избирается на шесть лет и, по действующим правилам, может занимать должность два срока подряд; поправки 2020 года обнулили прежние сроки для действующего руководства.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президент назначает премьер-министра и оказывает решающее влияние на состав правительства, поэтому кадровая политика остаётся одним из главных инструментов его власти.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определяет приоритеты внутренней и внешней политики, а также задаёт рамки для работы силового блока, что делает его центральной фигурой всей системы.
</a:t>
            </a:r>
            <a:endParaRPr lang="en-US" sz="1084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формальной архитектуре власти президент находится над повседневным управлением, но в реальной политике именно он связывает институты в единую вертикаль принятия решений.
</a:t>
            </a:r>
            <a:endParaRPr lang="en-US" sz="9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исполнительной власти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юридическое равенство институтов, а их практический вес в процессе принятия решений.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влияния сосредоточена у президента и исполнительной вертикали; парламент и регионы обладают заметно меньшей самостоятельностью.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на основе конституционных полномочий и описаний политической практики.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России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Федерации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включает республики, края, области, города федерального значения, автономную область и автономные округа; все они обладают собственными органами власти в пределах общих федеральных правил.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Бюджетные полномочия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распоряжаются частью бюджета и решают местные вопросы, но ключевые финансовые потоки и стратегические ресурсы в значительной мере контролируются федеральным центром.
</a:t>
            </a:r>
            <a:endParaRPr lang="en-US" sz="984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федерализм сочетается с сильной вертикалью, поэтому важнейшие решения часто принимаются на федеральном уровне, а затем передаются вниз для исполнения.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Асимметрия федерализма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субъекты обладают одинаковым политическим и экономическим весом, поэтому российскую модель часто описывают как централизованный и асимметричный федерализм.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и их функции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формируются ключевые органы власти и насколько они самостоятельны в политической системе России.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функции распределены между ветвями власти, но наибольшая самостоятельность и политический вес сосредоточены у президентско-исполнительного центра.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 и общая структура органов государственной власти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 партийная система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Двухпалатный парламент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Собрание состоит из Государственной Думы и Совета Федерации, поэтому законодательная власть в России имеет двухуровневую структуру и сочетает общефедеральное и региональное представительство.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Многопартийность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формально имеет многопартийную систему, но реальная политическая конкуренция ограничена, а доминирующее положение в парламенте занимает «Единая Россия».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партии присутствуют в парламенте, однако их влияние на стратегический курс и ключевые решения остаётся ограниченным, особенно в вопросах, связанных с исполнительной властью.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Политологический термин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модель в англоязычной политической лексике обычно описывают как dominant-party system, то есть систему с доминирующей партией и ограниченной конкуренцией.
</a:t>
            </a:r>
            <a:endParaRPr lang="en-US" sz="10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выборов 2021 года в Государственную Думу
</a:t>
            </a:r>
            <a:endParaRPr lang="en-US" sz="2268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выборов 2021 года состав Думы сохранил чёткое преимущество правящей партии и устойчивую фрагментацию оппозиции.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Конституционное большинство «Единой России» усилило предсказуемость законодательного процесса и снизило вероятность изменения политического курса через парламент.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выборов в Государственную Думу РФ 2021 года, официальный партийный состав созыва.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уровень политической конкуренции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выборов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в России проходят по установленному графику, что создаёт видимую институциональную преемственность. Однако регулярность процедуры сама по себе не гарантирует равный доступ кандидатов к конкуренции за власть.
</a:t>
            </a:r>
            <a:endParaRPr lang="en-US" sz="963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исход кампаний заметно влияет административный ресурс: контроль над повесткой, доступ к государственным площадкам и организационные преимущества действующей власти. Это снижает неопределённость результата и ограничивает соперничество.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усиливают различия в доступе к телевидению, регистрационные требования и сложности для независимых кандидатов. В англоязычном описании такую модель называют managed competition и limited contestation.
</a:t>
            </a:r>
            <a:endParaRPr lang="en-US" sz="1018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партии участвуют в выборах, но реальные шансы на смену политического курса через голосование невелики. Поэтому система выглядит конкурентной, но на практике остаётся асимметричной.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политического режима в России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признаки режима влияют на устойчивость системы и уровень политической конкуренции.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сочетает устойчивость и управляемость с более низким уровнем конкурентности, чем в либеральной демократии.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РФ; политологические классификации режимов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public sphere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как главный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граждан федеральное телевидение остаётся основным источником политических новостей и комментариев. Именно здесь формируется наиболее массовая повестка, тогда как альтернативные площадки чаще охватывают уже более узкую и активную аудиторию.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пространство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расширил доступ к разным точкам зрения, но правила регулирования и ограничения на контент сузили пространство независимой критики. В результате публичная дискуссия стала заметно менее свободной, чем в странах с более открытой медийной средой.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принимаются ключевые решения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подготовки и утверждения решений в российской системе власти.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и реальные полномочия: comparison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значение, тем сильнее разрыв между формальными полномочиями и реальным влиянием в повседневной политике.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власти сосредоточена у президента и исполнительной вертикали; у парламента и регионов самостоятельность заметно ниже.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конституционных полномочий и политической практики в современной России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недостатки системы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 власти позволяет быстро принимать решения и координировать действия на федеральном уровне. Это особенно заметно в ситуациях, когда требуется единая позиция государства и оперативное распределение ресурсов.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демонстрирует высокую предсказуемость и низкую вероятность резких политических сдвигов. Для части общества это означает ощущение стабильности, но одновременно уменьшает пространство для политического обновления.
</a:t>
            </a:r>
            <a:endParaRPr lang="en-US" sz="817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соперничества между партиями и кандидатами ограничивает возможность полноценной смены элит. В результате выборы сохраняются как процедура, но их влияние на стратегический курс остаётся сдержанным.
</a:t>
            </a:r>
            <a:endParaRPr lang="en-US" sz="883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Подотчётность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парламент и суды тесно связаны с исполнительным центром, контроль над властью становится менее эффективным. Это ослабляет общественный надзор и снижает роль независимых институтов.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 муниципальные органы обладают ограниченной автономией, поэтому местные инициативы часто зависят от решений центра. Это облегчает единое управление, но уменьшает гибкость на местах.
</a:t>
            </a:r>
            <a:endParaRPr lang="en-US" sz="8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 моделями правления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совсем демократия, но и не классический авторитаризм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модель сохраняет выборы, парламент и партийную конкуренцию, однако эти институты работают в условиях заметного преимущества исполнительного центра. Поэтому система выглядит промежуточной: формально демократической, но с ограниченной реальной конкуренцией.
</a:t>
            </a:r>
            <a:endParaRPr lang="en-US" sz="103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важно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парламентской демократии власть сильнее зависит от партийного баланса и сменяемости кабинета, а в классическом авторитаризме выборные механизмы играют минимальную роль. Российский случай занимает между ними особое место и требует гибкого политического анализа.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36679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система влияет на жизнь граждан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повестка во многом зависит от крупных медиа, поэтому граждане получают неравный доступ к источникам и интерпретациям событий. Это влияет на качество общественной дискуссии и на осведомлённость избирателей.
</a:t>
            </a:r>
            <a:endParaRPr lang="en-US" sz="1045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Подотчётность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англоязычном анализе это описывают через civic participation и political accountability. Чем слабее независимые институты и свободные медиа, тем труднее обществу контролировать власть и добиваться обратной связи.
</a:t>
            </a:r>
            <a:endParaRPr lang="en-US" sz="1079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выборах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каналы участия сохраняются, но возможности влиять на исход кампаний часто воспринимаются как ограниченные. Для граждан важны не только сама процедура, но и ощущение реальной конкуренции.
</a:t>
            </a:r>
            <a:endParaRPr lang="en-US" sz="1081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инициатива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центр делает региональную и муниципальную политику менее самостоятельной. Поэтому многие местные проекты зависят от согласования сверху, а пространство для инициатив снизу остаётся узким.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характеристика модели правления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суммирует ключевые параметры политической системы России и показывает связь между формой государства, структурой и реальным центром власти.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демократическая архитектура сочетается с высокой централизацией власти и доминированием исполнительного центра.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РФ; сопоставление политологических моделей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Russia’s political system in one sentence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федеративная республика с сильной президентской властью, где выборы и партии существуют, но реальная конкуренция ограничена, а ключевые решения сосредоточены в исполнительном центре.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2026-05-31T18:04:33Z</dcterms:created>
  <dcterms:modified xsi:type="dcterms:W3CDTF">2026-05-31T18:04:33Z</dcterms:modified>
</cp:coreProperties>
</file>