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эволюции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направляет изменения живого мира и почему у видов появляются разные приспособления.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наука объяснила развитие жизни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как живые организмы постепенно меняются на протяжении миллионов лет. Идеи Чарльза Дарвина о естественном отборе стали основой теории, а открытия ДНК и палеонтологии помогли понять её механизмы.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Движущая эволюция: появление новых признаков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среды меняются, преимущество получают особи с новым полезным признаком. Так у млекопитающих мог усиливаться густой мех, если климат становился холоднее. Он помогал сохранять тепло и увеличивал шансы на выживание.
</a:t>
            </a:r>
            <a:endParaRPr lang="en-US" sz="1582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похожую роль играет устойчивость к антибиотикам. Если лекарство уничтожает не всех микробов, выживают самые стойкие и передают это свойство потомству.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Стабилизирующая эволюция: поддержка устойчивых признаков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среда почти не меняется, наиболее удачные признаки остаются в популяции. Слишком большие отклонения чаще оказываются невыгодными, поэтому сохраняется уже проверенный вариант для выживания особей.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сохраняется удачный вариант
</a:t>
            </a:r>
            <a:endParaRPr lang="en-US" sz="1737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арктической лисицы помогает незаметная окраска, а у растений — форма листьев, подходящая к местному климату. Именно такие признаки чаще всего закрепляются в следующих поколениях.
</a:t>
            </a:r>
            <a:endParaRPr lang="en-US" sz="1511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стабильной среде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Дизруптивная эволюция: усиление различий внутри вида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изменившейся среде выгодными оказываются крайние варианты признаков, а не средние. Так популяция начинает расходиться на группы с разными особенностями окраски, размера или поведения.
</a:t>
            </a:r>
            <a:endParaRPr lang="en-US" sz="1788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берёзовых пядениц после изменений среды появились разные цветовые формы, заметно отличающиеся друг от друга. При дальнейшем расхождении такие группы могут стать отдельными видами.
</a:t>
            </a:r>
            <a:endParaRPr lang="en-US" sz="166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сходство возникает независимо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Крылья, которые появились дважды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летучие мыши умеют летать, но их крылья устроены по-разному. У птиц это перья и изменённые передние конечности, у летучих мышей — кожистая перепонка между пальцами. Сходный образ жизни привёл к похожему решению, хотя происхождение признаков разное.
</a:t>
            </a:r>
            <a:endParaRPr lang="en-US" sz="1431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морские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 и дельфин живут в воде, поэтому им нужна быстрая и удобная форма тела. Оба животные стали обтекаемыми, с плавниками и гладким силуэтом, который помогает легче рассекать воду. Но акула — рыба, а дельфин — млекопитающее.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75" y="1317313"/>
            <a:ext cx="4371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7781" y="1317463"/>
            <a:ext cx="601012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662" y="1398013"/>
            <a:ext cx="891000" cy="7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направление эволюции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или потепление меняет, какие признаки помогают выжить. В холоде важны теплоизоляция и запас энергии, а в жаре — способы охлаждения и экономия влаги.
</a:t>
            </a:r>
            <a:endParaRPr lang="en-US" sz="1280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сухая или слишком влажная среда отбирает разные приспособления. У одних организмов лучше сохраняется вода, у других эффективнее работают покровы и органы дыхания.
</a:t>
            </a:r>
            <a:endParaRPr lang="en-US" sz="1245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врагов заставляет животных становиться быстрее, незаметнее или защищённее. В популяции закрепляются маскировка, панцири, ядовитость и другие способы защиты.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пища, пространство или свет ограничены, выживают более удачные формы. Это приводит к тому, что разные особи занимают собственные экологические ниши.
</a:t>
            </a:r>
            <a:endParaRPr lang="en-US" sz="1317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света, смена сезонов и общая изменчивость климата определяют ритм жизни организмов. Они влияют на рост, размножение, миграции и сроки развития.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эволюционные изменения у разных групп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класса, ФГОС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разные организмы получают полезные приспособления к своей среде.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формирует разные приспособления в зависимости от условий жизни, поэтому даже сходные задачи решаются по-разному.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рост многообразия млекопитающих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видов показывает, что освобождение ниш ускоряет адаптацию и расширение разнообразия группы.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учебника биологии для 9 класса, ФГОС; значения на графике условные, отражают общий тренд.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млекопитающие начали быстро осваивать свободные пространства и источники пищи.
</a:t>
            </a:r>
            <a:endParaRPr lang="en-US" sz="159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эволюция: независимое появление схожих признаков
</a:t>
            </a:r>
            <a:endParaRPr lang="en-US" sz="184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родственные виды живут в похожих, но разобщённых местах, естественный отбор может вести их по близким путям. Тогда похожие черты появляются независимо, без общего «копирования».
</a:t>
            </a:r>
            <a:endParaRPr lang="en-US" sz="1545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похожи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сходство помогает учёным видеть влияние среды на форму тела и образ жизни. По нему можно понять, что внешнее сходство не всегда означает близкое родство.
</a:t>
            </a:r>
            <a:endParaRPr lang="en-US" sz="1712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науки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— расхождение и видообразование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среды меняются, потомки одного вида начинают отличаться друг от друга всё сильнее. Со временем такие различия помогают освоить разные источники пищи и снижать конкуренцию внутри популяции.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у дарвиновых вьюрков на Галапагосах сформировались разные формы клюва. У одних видов клюв подходит для семян, у других — для насекомых или плодов.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радиация ускоряет появление новых видов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на планете осталось много свободного пространства для жизни. Млекопитающие быстро заняли разные роли: одни стали бегать по земле, другие — лазать по деревьям, третьи — жить у воды. Из небольших групп возникло удивительное разнообразие форм и способов питания.
</a:t>
            </a:r>
            <a:endParaRPr lang="en-US" sz="1009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ниши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радиация заметна и в других группах, когда появляется возможность использовать новую среду. Например, у птиц и летучих мышей развились разные способы полёта, а у насекомых — множество вариантов крыльев и поведения. Так природа быстро заполняет пустующие экологические ниши.
</a:t>
            </a:r>
            <a:endParaRPr lang="en-US" sz="984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хозяева воздуха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становится больше, связи между ними тоже усложняются. Одни организмы становятся добычей, другие — хищниками, третьи — опылителями или распространителями семян. В результате формируется устойчивое экологическое сообщество, где каждая группа занимает своё место.
</a:t>
            </a:r>
            <a:endParaRPr lang="en-US" sz="1071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становятся сложнее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линии эволюции продолжаются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вид приспосабливается к очень узким условиям и теряет гибкость. Если среда резко меняется, такая линия оказывается уязвимой и может быстро исчезнуть из природы навсегда.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узкая специализация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Саблезубые хищники были очень успешны в своей охоте, но зависели от определённой добычи. Когда условия изменились, их специализация стала недостатком, и ветвь эволюции оборвалась в итоге.
</a:t>
            </a:r>
            <a:endParaRPr lang="en-US" sz="1492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далёкого прошлого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форм: живые ископаемые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почти не менялись очень долго, потому что их строение уже хорошо подходило к среде. Такие формы успешно переживают смену эпох и сохраняют те же основные черты.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и гинкго часто приводят как примеры «живых ископаемых». Их внешний вид и образ жизни оказались настолько удачными, что серьёзных изменений почти не потребовалось в дальнейшем.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эволюция усложняет живые организмы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эволюции связан не с «лучше» или «хуже», а с усложнением организации. У живых существ появляются новые органы и более точная работа систем тела.
</a:t>
            </a:r>
            <a:endParaRPr lang="en-US" sz="171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строения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помогает млекопитающим и птицам активнее двигаться и лучше снабжать ткани кислородом. Переход к многоклеточности открыл путь к появлению разных типов тканей, органов и целых организмов.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шагов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эволюционные изменения, которые меняют жизнь
</a:t>
            </a:r>
            <a:endParaRPr lang="en-US" sz="2114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как опора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позвоночника стало важным шагом для животных. Он дал телу опору, защитил спинной мозг и помог двигаться более точно. Благодаря такой основе у позвоночных стало возможным освоение разных сред — от воды до суши.
</a:t>
            </a:r>
            <a:endParaRPr lang="en-US" sz="114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открывают сушу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лёгких у земноводных позволило части животных использовать воздух для дыхания. Это уменьшило зависимость от воды и расширило места обитания. Так возникли новые группы, лучше приспособленные к жизни на суше и вблизи водоёмов.
</a:t>
            </a:r>
            <a:endParaRPr lang="en-US" sz="126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меняют растительный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цветка и плода сделало растения более успешными в размножении. Цветки привлекают опылителей, а плоды помогают распространять семена на большие расстояния. Благодаря этому цветковые растения заняли множество местообитаний и стали самой разнообразной группой.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частные приспособления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помогают виду жить именно там, где он уже обитает. Они могут менять форму, окраску или поведение, но не перестраивают организм целиком и не повышают уровень его организации.
</a:t>
            </a:r>
            <a:endParaRPr lang="en-US" sz="1552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 под условия среды
</a:t>
            </a:r>
            <a:endParaRPr lang="en-US" sz="1638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клювы у птиц помогают добывать семена, насекомых или нектар. У насекомых защитная окраска и её варианты делают особь более незаметной для хищников и повышают шансы выжить.
</a:t>
            </a:r>
            <a:endParaRPr lang="en-US" sz="155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— упрощение при изменении условий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орган больше не нужен, он постепенно уменьшается или исчезает. Это происходит, когда животное переходит к жизни в пещерах, под землёй или в теле хозяина.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пещерных рыб могут редуцироваться глаза, а у змей — конечности. Такое упрощение не означает «ухудшение»: в новых условиях оно помогает экономить энергию и лучше выживать.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475" y="1227938"/>
            <a:ext cx="1991400" cy="15771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450" y="1227780"/>
            <a:ext cx="1986900" cy="157749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находит разные решения для выживания
</a:t>
            </a:r>
            <a:endParaRPr lang="en-US" sz="2337" dirty="0"/>
          </a:p>
        </p:txBody>
      </p:sp>
      <p:sp>
        <p:nvSpPr>
          <p:cNvPr id="16" name="Text 1"/>
          <p:cNvSpPr txBox="1"/>
          <p:nvPr/>
        </p:nvSpPr>
        <p:spPr>
          <a:xfrm>
            <a:off x="478800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защита начинается с внешнего вида. Шипы, колючки и горькие или ядовитые вещества мешают травоядным поедать их части. Такие приспособления особенно полезны там, где растений много, а животных, питающихся ими, ещё больше.
</a:t>
            </a:r>
            <a:endParaRPr lang="en-US" sz="951" dirty="0"/>
          </a:p>
        </p:txBody>
      </p:sp>
      <p:sp>
        <p:nvSpPr>
          <p:cNvPr id="17" name="Text 2"/>
          <p:cNvSpPr txBox="1"/>
          <p:nvPr/>
        </p:nvSpPr>
        <p:spPr>
          <a:xfrm>
            <a:off x="478740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 вместо листьев
</a:t>
            </a:r>
            <a:endParaRPr lang="en-US" sz="1448" dirty="0"/>
          </a:p>
        </p:txBody>
      </p:sp>
      <p:sp>
        <p:nvSpPr>
          <p:cNvPr id="18" name="Text 3"/>
          <p:cNvSpPr txBox="1"/>
          <p:nvPr/>
        </p:nvSpPr>
        <p:spPr>
          <a:xfrm>
            <a:off x="2570787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нередко сливаются с фоном так, что заметить их почти невозможно. Бабочка с узором под кору, камбала на песке или кузнечик среди травы используют покровительственную окраску. Это снижает риск быть замеченным хищником. Чем точнее совпадение с окружением, тем выше шансы пережить опасную встречу.
</a:t>
            </a:r>
            <a:endParaRPr lang="en-US" sz="855" dirty="0"/>
          </a:p>
        </p:txBody>
      </p:sp>
      <p:sp>
        <p:nvSpPr>
          <p:cNvPr id="19" name="Text 4"/>
          <p:cNvSpPr txBox="1"/>
          <p:nvPr/>
        </p:nvSpPr>
        <p:spPr>
          <a:xfrm>
            <a:off x="2570728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на земле и в воздухе
</a:t>
            </a:r>
            <a:endParaRPr lang="en-US" sz="1298" dirty="0"/>
          </a:p>
        </p:txBody>
      </p:sp>
      <p:sp>
        <p:nvSpPr>
          <p:cNvPr id="20" name="Text 5"/>
          <p:cNvSpPr txBox="1"/>
          <p:nvPr/>
        </p:nvSpPr>
        <p:spPr>
          <a:xfrm>
            <a:off x="465976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не прячутся и не обороняются, а уходят туда, где условия лучше. Птицы и рыбы совершают миграции, чтобы найти пищу, подходящую температуру или места для размножения. Такие перемещения позволяют пережить неблагоприятный сезон.
</a:t>
            </a:r>
            <a:endParaRPr lang="en-US" sz="930" dirty="0"/>
          </a:p>
        </p:txBody>
      </p:sp>
      <p:sp>
        <p:nvSpPr>
          <p:cNvPr id="21" name="Text 6"/>
          <p:cNvSpPr txBox="1"/>
          <p:nvPr/>
        </p:nvSpPr>
        <p:spPr>
          <a:xfrm>
            <a:off x="465970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путешествия
</a:t>
            </a:r>
            <a:endParaRPr lang="en-US" sz="1363" dirty="0"/>
          </a:p>
        </p:txBody>
      </p:sp>
      <p:sp>
        <p:nvSpPr>
          <p:cNvPr id="22" name="Text 7"/>
          <p:cNvSpPr txBox="1"/>
          <p:nvPr/>
        </p:nvSpPr>
        <p:spPr>
          <a:xfrm>
            <a:off x="674871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помогает виду казаться опаснее или незаметнее, чем он есть на самом деле. Безвредное насекомое может напоминать ядовитое, а окраска животного — повторять рисунок листьев, коры или камней. Это уменьшает вероятность нападения.
</a:t>
            </a:r>
            <a:endParaRPr lang="en-US" sz="951" dirty="0"/>
          </a:p>
        </p:txBody>
      </p:sp>
      <p:sp>
        <p:nvSpPr>
          <p:cNvPr id="23" name="Text 8"/>
          <p:cNvSpPr txBox="1"/>
          <p:nvPr/>
        </p:nvSpPr>
        <p:spPr>
          <a:xfrm>
            <a:off x="674865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как защита
</a:t>
            </a:r>
            <a:endParaRPr lang="en-US" sz="1322" dirty="0"/>
          </a:p>
        </p:txBody>
      </p:sp>
      <p:sp>
        <p:nvSpPr>
          <p:cNvPr id="24" name="Text 9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объединяет прошлое, настоящее и будущее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показывает, как жизнь приспосабливается, усложняется и сохраняет равновесие. Понимая её направления, мы лучше объясняем разнообразие организмов и ценим каждую форму жизни вокруг нас.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2026-05-09T17:10:59Z</dcterms:created>
  <dcterms:modified xsi:type="dcterms:W3CDTF">2026-05-09T17:10:59Z</dcterms:modified>
</cp:coreProperties>
</file>