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Сознание, мышление и речь: ключевые понятия биологии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мозга, позволяющие осознавать, мыслить и общаться, основа человеческой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исследований психики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сознания и мышления начиналось в античной философии. В 19 веке начались научные исследования, объединяющие психологию, нейронауку и биологию для полного понимания психики.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Сознание: понятие и функции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функциям сознания относятся внимание к деталям, саморегуляция поведения и прогнозирование результатов своих поступков.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— это состояние, при котором человек осознаёт своё «Я» и окружающий мир. Оно обеспечивает контроль за действиями и реакциями.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Состояния сознания: спектр возможностей мозга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обеспечивает восстановление физических и психических сил организма и переработку впечатлений.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Медитация помогает достигать внутреннего спокойствия и управлять вниманием.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 — активное восприятие окружающей среды и обработка информации мозгом.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Гипноз и аффект изменяют степень осознанности и контроль над поведением на определённое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сознания: уровни и компоненты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состоит из нескольких уровней, каждый из которых выполняет важные функции в обработке информации.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психической деятельности происходит на предсознательном и бессознательном уровнях, поддерживая повседневные действия.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7 класса (2023)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000" y="2700538"/>
            <a:ext cx="4121700" cy="19924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700393"/>
            <a:ext cx="4122300" cy="19927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Мышление: биологические и психологические основы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09750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происходит благодаря работе нейронов коры головного мозга, которые передают и обрабатывают информацию, позволяя анализировать и решать задачи.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89775" y="1350000"/>
            <a:ext cx="3244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и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Прошлый опыт формирует основу мышления. Он помогает применять знания к новым ситуациям через сравнение и синтез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114352"/>
            <a:ext cx="449100" cy="39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мышления: базовые умственные действия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информации на части для более точного понимания и изучения.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отдельных элементов в целостное представление или понятие.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сходств и различий между объектами или явлениями.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предметов или понятий по общим признакам и категориям.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4168" y="1162275"/>
            <a:ext cx="5835664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мышления у подростков: сравнительные характеристики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трёх основных типов мышления у подростков и их проявления.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Образно-логическое мышление преобладает в подростковом возрасте, развивая гибкость умственных процессов.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мышления в обучении и повседневной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мышления в учебе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помогает решать учебные задачи, создавать гипотезы и анализировать информацию. Это важный навык для успешного освоения школьных предметов.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мышление обеспечивает планирование, принятие решений и адаптацию, влияя на эффективность действий и решения проблем.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как результат работы мозга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является основным средством общения и способствует развитию абстрактного мышления и накоплению знаний.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строится на системах языковых знаков, лексики и грамматики, обеспечивая точность и выразительность коммуникации.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— процесс передачи мысли с помощью слов и предложений, реализуемый через специализированные зоны мозга Брока и Вернике.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мышлением и речью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речь развивает абстрактное мышление, внешний язык облегчает обмен мыслями и аргументацию в общении.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активность тесно связана с когнитивными процессами и влияет на точность и скорость мышления.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Нейронаучные исследования, 2023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сопровождается интонацией, мимикой и жестами, что делает её более эмоциональной и доступной для быстрого восприятия в повседневном общении.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 требует структурирования и грамотности, она используется для передачи сложной информации и сохраняется в форме текстов для дальнейшего анализа.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речи: устная и письменная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активно применяют внутреннюю речь для планирования и анализа своих действий.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учащихся используют внутреннюю речь для самоконтроля и решения задач, что повышает их учебную эффективность.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Психолого-педагогические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информации: от восприятия к высказыванию мысли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обработки и трансформации информации в речевое сообщение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общения для формирования сознания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с родителями и близкими стимулируют развитие самосознания и навыков общения через обмен простыми идеями и эмоциями.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учебные и игровые активности помогают формированию коллективного мышления и учат строить аргументы и выдвигать гипотезы.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диалогах способствует развитию эмпатии и умения предвидеть последствия собственных и чужих действий.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отражение общества и культуры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 в языке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сохраняет традиции и обычаи народа, передаёт историю и ценности через слова и выражения, формируя общую идентичность.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языка на мышление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влияют на восприятие мира: у чукчей много слов для снега, что отражает важность этого явления в их жизни.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насчитывает тысячи языков, каждый из которых содержит уникальные способы выражения мыслей и чувств, отражающие культуру и менталитет носителей.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 статистика о сознании, мышлении и 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данные о скорости нервных импульсов, словарном запасе и особенностях решения задач через речь.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мышления и речи зависит от быстрой передачи сигналов и активного использования внутренней речи.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нейронауки и ВОЗ, 2023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Расстройства и проблемы речевой и мыслительной деятельности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Дислексия проявляется сложностями в чтении и письме, трудности возникают из-за нарушений восприятия и обработки языка в мозге.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Алалия характеризуется отсутствием или задержкой развития речи, часто связана с повреждениями мозга в раннем возрасте или генетическими факторами.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Заикание — нарушение плавности речи, вызванное как психоэмоциональными, так и неврологическими причинами; требует комплексной терапии.
</a:t>
            </a:r>
            <a:endParaRPr lang="en-US" sz="11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книг и научно-популярных статей расширяет словарный запас и помогает формированию логических связей в мышлении.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обсуждения и изучение языков стимулируют развитие критического мышления, коммуникативных навыков и уверенности в выражении своих мыслей.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развивать мышление и речь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сознания, мышления и речи в жизни человека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функций помогает развивать личные и социальные качества, учиться эффективно и уверенно общаться в различных сферах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2026-05-09T03:26:54Z</dcterms:created>
  <dcterms:modified xsi:type="dcterms:W3CDTF">2026-05-09T03:26:54Z</dcterms:modified>
</cp:coreProperties>
</file>