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мерзлота: как сохраняется холод?
</a:t>
            </a:r>
            <a:endParaRPr lang="en-US" sz="3953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хранит холод в горах и под землёй.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вода и время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мерзлота появляются там, где холод держится долго. Один запасает снег и превращает его в лёд, другой хранит замёрзший грунт. Оба зависят от температуры, осадков и времени.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ледник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ледяные массивы можно увидеть в горах и в полярных районах. Их размеры очень разные: от небольших горных языков до огромных покровных ледников.
</a:t>
            </a:r>
            <a:endParaRPr lang="en-US" sz="964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движется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не просто лежит на месте. Под действием силы тяжести он течёт, меняет форму рельефа и переносит воду, камни и обломки пород.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 полезен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людей ледники важны как естественные запасы пресной воды. Они постепенно питают реки и озёра, особенно там, где летом мало осадков.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 устроен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образуется на суше из снега, который не успевает растаять полностью. Со временем он уплотняется, превращается в лёд и начинает медленно двигаться под собственной тяжестью.
</a:t>
            </a:r>
            <a:endParaRPr lang="en-US" sz="8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снега к леднику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многолетнее накопление снега постепенно превращается в ледник.
</a:t>
            </a:r>
            <a:endParaRPr lang="en-US" sz="8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ледники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ледники часто занимают узкие долины и висят на склонах, как белые языки льда. Они заметны в Альпах, на Кавказе, в Гималаях и Андах, где высота помогает снегу сохраняться.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щиты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ледники выглядят иначе: они закрывают огромные территории сплошным ледяным щитом. Такие массивы находятся в Гренландии и Антарктиде и хранят основную часть земного льда.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закон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 форме и размеру, все ледники работают по одному принципу: снега за год должно накапливаться больше, чем успевает растаять. Именно поэтому климат решает их судьбу.
</a:t>
            </a:r>
            <a:endParaRPr lang="en-US" sz="9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движется ледник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7097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движется очень медленно, поэтому его изменения трудно заметить за один день. Но под действием собственной тяжести он всё же «ползёт» вниз по склону или растекается в стороны.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280965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ускоряет поток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зависит от крутизны склона и толщины льда. Чем мощнее ледяная масса и чем сильнее уклон, тем заметнее движение, хотя оно всё равно остаётся очень медленным.
</a:t>
            </a:r>
            <a:endParaRPr lang="en-US" sz="1025" dirty="0"/>
          </a:p>
        </p:txBody>
      </p:sp>
      <p:sp>
        <p:nvSpPr>
          <p:cNvPr id="12" name="Text 4"/>
          <p:cNvSpPr txBox="1"/>
          <p:nvPr/>
        </p:nvSpPr>
        <p:spPr>
          <a:xfrm>
            <a:off x="464832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тоже влияет на движение. Если лёд становится мягче или под его основанием появляется вода, скольжение идёт легче, и ледник может двигаться быстрее.
</a:t>
            </a:r>
            <a:endParaRPr lang="en-US" sz="1039" dirty="0"/>
          </a:p>
        </p:txBody>
      </p:sp>
      <p:sp>
        <p:nvSpPr>
          <p:cNvPr id="13" name="Text 5"/>
          <p:cNvSpPr txBox="1"/>
          <p:nvPr/>
        </p:nvSpPr>
        <p:spPr>
          <a:xfrm>
            <a:off x="648700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скорость разная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один ледник способен почти стоять на месте, а другой — заметно менять положение за сезон. Его движение всегда связано с условиями вокруг и внутри льда.
</a:t>
            </a:r>
            <a:endParaRPr lang="en-US" sz="10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массы ледника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массы показывает, успевает ли ледник накапливать снег быстрее, чем терять лёд летом. Это главный признак его роста или сокращения.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видно: после краткого улучшения баланс снова снижается. Значит, таяние начинает преобладать над накоплением снега.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принципу баланса массы ледника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таяния ледников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моря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ледники тают, вода попадает в океан и способствует подъёму уровня моря. Для прибрежных районов это означает больший риск наводнений и размыва берегов.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питание рек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ледники работают как летний запас воды. Пока снег на высоких высотах не растаял полностью, реки получают питание даже в сухие месяцы.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водные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ледников становится меньше, привычный режим стока меняется. Это влияет и на питьевую воду, и на сельское хозяйство, и на работу гидроэлектростанций.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года
</a:t>
            </a:r>
            <a:endParaRPr lang="en-US" sz="7335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грунт, который остаётся замёрзшим достаточно долго, чтобы стать основой холодных ландшафтов и повлиять на жизнь людей, растений и животных.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определение многолетней мерзлоты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подряд грунт должен оставаться замёрзшим, чтобы его считали многолетней мерзлотой
</a:t>
            </a:r>
            <a:endParaRPr lang="en-US" sz="17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слой земли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оттаивание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верхний слой почвы оттаивает, впитывает воду и становится мягче. Зимой он снова промерзает, а глубже остаётся холодная мерзлота, не успевающая оттаять.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активного слоя зависит от климата, снега, растительности и состава грунта. Чем теплее лето, тем глубже оттаивание и тем сильнее меняются свойства почвы.
</a:t>
            </a:r>
            <a:endParaRPr lang="en-US" sz="982" dirty="0"/>
          </a:p>
        </p:txBody>
      </p:sp>
      <p:sp>
        <p:nvSpPr>
          <p:cNvPr id="11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важен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слой первым реагирует на потепление. Когда он становится слишком глубоким, поверхность теряет устойчивость, а вода и тепло проникают ниже обычного.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мерзлоты и талики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мерзлоты и талика показывает, как по-разному сохраняется или прерывается вечный холод в грунте.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холоднее климат, тем непрерывнее мерзлота; талики возникают там, где тепло или вода мешают промерзанию грунта.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географии и геокриологии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мерзлота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широты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площади многолетней мерзлоты находятся в Арктике и субарктике, где зима длинная, а лето очень короткое. Здесь грунт успевает промёрзнуть глубоко и надолго.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Сибири мерзлота занимает огромные территории, особенно в северных и центральных районах. Её распространение связано с суровым климатом и малым количеством тёплых дней в году.
</a:t>
            </a:r>
            <a:endParaRPr lang="en-US" sz="956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Америки и 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пределами Евразии мерзлота встречается на Аляске, в Канаде и северной Скандинавии. В этих районах она может быть сплошной или встречаться отдельными участками.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мерзлоты не стоит на месте: она зависит от температуры воздуха, снежного покрова и длительности холодного сезона. Потепление постепенно сдвигает её к северу.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1564"/>
            <a:ext cx="3971100" cy="108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и мерзлота: в чём разница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мерзлота объединены холодом, но устроены по-разному. Ледник — это масса движущегося льда, а мерзлота — замёрзший грунт, который может оставаться почти неподвижным.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 — в материале и движении: ледник течёт, а мерзлота сохраняет промёрзшее основание.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географии и геокриологии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«до и после» в холодных районах
</a:t>
            </a:r>
            <a:endParaRPr lang="en-US" sz="1811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отступает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высокогорном склоне летом снег и лёд тают быстрее, чем раньше. Ледяная поверхность отступает вверх, обнажая камни и тёмные участки, которые сильнее нагреваются солнцем.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становится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долине рядом с ледником вода появляется раньше и течёт дольше, но её запас постепенно уменьшается. Ручьи становятся слабее, а почва вокруг начинает пересыхать и менять цвет.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теряет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мерзлота теряет прочность, поверхность выглядит влажной и неровной. Появляются пятна талой воды, просадки и разрывы, а привычный ровный рельеф постепенно распадается на участки.
</a:t>
            </a:r>
            <a:endParaRPr lang="en-US" sz="8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почва при оттаивании
</a:t>
            </a:r>
            <a:endParaRPr lang="en-US" sz="2363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заморозка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грунт остаётся твёрдым и скованным льдом. Поверхность кажется устойчивой, но это состояние зависит от сильного холода и глубины промерзания.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оттаивание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верхний слой оттаивает, а под ним сохраняется мерзлота. Вода задерживается у поверхности, из-за чего почва становится мягкой и подвижной.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Деформация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мерзлота продолжает таять, грунт проседает, трескается и расползается. На склонах могут начинаться оползни, а в понижениях — появляться лужи, озёра и болота.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98100" y="447892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44325" y="202033"/>
            <a:ext cx="3750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природе по мере оттаивания
</a:t>
            </a:r>
            <a:endParaRPr lang="en-US" sz="2363" dirty="0"/>
          </a:p>
        </p:txBody>
      </p:sp>
      <p:sp>
        <p:nvSpPr>
          <p:cNvPr id="8" name="Text 2"/>
          <p:cNvSpPr txBox="1"/>
          <p:nvPr/>
        </p:nvSpPr>
        <p:spPr>
          <a:xfrm>
            <a:off x="5242275" y="1176775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меняется 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почва переувлажняется, тундровые растения хуже держатся корнями. Меняется состав растительного покрова: одни виды сокращаются, а другие начинают занимать освободившиеся участки.
</a:t>
            </a:r>
            <a:endParaRPr lang="en-US" sz="887" dirty="0"/>
          </a:p>
        </p:txBody>
      </p:sp>
      <p:sp>
        <p:nvSpPr>
          <p:cNvPr id="9" name="Text 3"/>
          <p:cNvSpPr txBox="1"/>
          <p:nvPr/>
        </p:nvSpPr>
        <p:spPr>
          <a:xfrm>
            <a:off x="5242278" y="2214450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перестраиваются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животные перестраивают поведение: одни уходят на более сухие места, другие меняют пути миграции и время кормления. Это влияет на всю пищевую цепочку.
</a:t>
            </a:r>
            <a:endParaRPr lang="en-US" sz="907" dirty="0"/>
          </a:p>
        </p:txBody>
      </p:sp>
      <p:sp>
        <p:nvSpPr>
          <p:cNvPr id="10" name="Text 4"/>
          <p:cNvSpPr txBox="1"/>
          <p:nvPr/>
        </p:nvSpPr>
        <p:spPr>
          <a:xfrm>
            <a:off x="5242278" y="3252125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весь ландшафт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тундра становится более влажной и неоднородной. Вместо привычного холодного ландшафта появляются участки с водой, кочками и нестабильной поверхностью.
</a:t>
            </a:r>
            <a:endParaRPr lang="en-US" sz="8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2735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620" y="268259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9305" y="3514947"/>
            <a:ext cx="85313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 людей в зоне мерзлоты
</a:t>
            </a:r>
            <a:endParaRPr lang="en-US" sz="2363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Просевший грунт может деформировать асфальт, железнодорожное полотно и взлётные полосы. Проблема часто нарастает постепенно: сначала появляются неровности, а затем становится трудно сохранять прочность покрытия.
</a:t>
            </a:r>
            <a:endParaRPr lang="en-US" sz="646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сооружения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и опоры теряют устойчивое основание, если мерзлый грунт под ними размягчается. Даже небольшие перекосы со временем приводят к трещинам, наклонам и необходимости ремонта.
</a:t>
            </a:r>
            <a:endParaRPr lang="en-US" sz="737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и линии связи особенно уязвимы, потому что им важно сохранять точную геометрию. Когда почва движется, возрастает риск повреждений и остановок в работе.
</a:t>
            </a:r>
            <a:endParaRPr lang="en-US" sz="7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оттаивание мерзлоты влияет на климат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Начинается оттаивание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запускает таяние верхних слоёв мерзлоты. Чем дольше длится оттаивание, тем больше органического материала оказывается доступным для разложения.
</a:t>
            </a:r>
            <a:endParaRPr lang="en-US" sz="1028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Выделяются газы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толще грунта микробы разлагают древние остатки растений и животных. При этом в атмосферу поступают углекислый газ и метан — газы, усиливающие парниковый эффект.
</a:t>
            </a:r>
            <a:endParaRPr lang="en-US" sz="999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Усиливается потепление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газы задерживают тепло, и поверхность нагревается ещё сильнее. Из-за этого мерзлота оттаивает быстрее, чем раньше, особенно в тёплые сезоны.
</a:t>
            </a:r>
            <a:endParaRPr lang="en-US" sz="978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Замыкается круг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замкнутый круг: больше тепла — больше оттаивания — ещё больше выбросов. Именно поэтому мерзлота считается важной частью климатической системы Земли.
</a:t>
            </a:r>
            <a:endParaRPr lang="en-US" sz="10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следят за холодными территориями
</a:t>
            </a:r>
            <a:endParaRPr lang="en-US" sz="2151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Скважины и датчики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Температуру грунта измеряют в скважинах на разной глубине. Такие наблюдения помогают понять, насколько быстро прогревается мерзлота и где она становится менее устойчивой.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Керны и образцы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Керны льда и грунта показывают, как менялись снег, температура и состав пород в прошлом. По ним учёные сравнивают старые условия с современными.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 дроны позволяют замечать изменения поверхности на больших территориях. Они фиксируют отступление льда, просадки почвы и появление новых водоёмов.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поле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дополняют приборные данные полевыми наблюдениями. Исследователи проверяют рельеф, растительность и состояние грунта прямо на месте, чтобы уточнить выводы.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который меняет Землю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многолетняя мерзлота хранят холод по-разному, но оба влияют на воду, рельеф и жизнь людей. Когда климат теплеет, изменения идут медленно, зато их последствия ощущаются далеко и надолго.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2026-07-26T18:20:36Z</dcterms:created>
  <dcterms:modified xsi:type="dcterms:W3CDTF">2026-07-26T18:20:36Z</dcterms:modified>
</cp:coreProperties>
</file>