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слагаемых и скобки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сложить числа быстрее и без путаницы.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примере несколько слагаемых, скобки подсказывают, какие числа удобнее объединить сначала. Так легче считать, меньше ошибок и быстрее находится ответ.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делают сложение понятнее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— это числа, которые мы складываем между собой. В записи 4+5+6 все три числа участвуют в одном действии.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одно слагаемое нельзя пропускать или терять. Если убрать хотя бы одно число, итог изменится, а пример решится неверно.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— это результат сложения. В примере 4+5+6 получаем 15, и это уже общий ответ для всех слагаемых.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слагаемые и сумма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(2+3)+4 сначала складывают 2 и 3. Потом к их результату прибавляют 4. Скобки прямо показывают, что сделать раньше.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внутри скобок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примере 2+(3+4) группа меняется, но числа остаются теми же. Скобки помогают собрать нужные числа вместе, словно в коробочку.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как маленькая коробочка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 группу чисел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группировки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только переставляют слагаемые и по-разному ставят скобки, сумма не меняется. Это очень удобное правило для быстрого счёта.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1+4+6 можно считать по-разному: 1+(4+6) или (1+4)+6. Ответ в каждом случае будет одинаковым.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выбирать самый удобный порядок. Можно сначала сложить числа, которые дают простой результат, а потом прибавить остальные.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не добавляет новых чисел и не убирает старые. Она только помогает считать спокойнее, увереннее и без лишней путаницы.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3010814"/>
            <a:ext cx="324000" cy="28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1038" y="1575494"/>
            <a:ext cx="283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пары чисел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сразу даёт десяток. Её легко заметить в длинном примере, а значит, и посчитать можно быстрее и аккуратнее.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9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пятёрки тоже образуют десяток. Такая пара запоминается просто и часто помогает детям считать уверенно и без спешки.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5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3 и 7 тоже очень дружная. Она быстро превращается в десяток, а десяток всегда удобно использовать дальше.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7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 6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4 и 6, их легко увидеть как готовую десятку. Это особенно полезно в упражнениях на устный счёт.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удобно объединять, потому что вместе они дают 10. Это помогает считать без долгих остановок и лишних пересчётов.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8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решения начинается с примера и заканчивается готовым ответом.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удобную группировку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7+2+3 удобно сначала соединить 2 и 3. Тогда запись превращается в 7+(2+3), а считать становится легче.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числа в скобках: 2+3=5. После этого остаётся прибавить 7, и получается 12.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выбрать и другой порядок: (7+2)+3. Тогда сначала получаем 9, а потом ещё 3.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ответ одинаковый — 12. Меняется только путь к нему, а не само число результата.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тремя слагаемыми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2+8+1+9 скобки помогают увидеть сразу два десятка: (2+8)+(1+9). Считать такие группы очень удобно.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если объединить две удобные пары в десятки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в длинных примерах, где чисел много. Глаз быстро находит удобную пару, и устный счёт идёт бодрее, почти как игра.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также помогает проверять ответ. Если числа в примере остались теми же и ничего не пропало, значит, можно доверять своему счёту.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искать числа, которые вместе дают 10. Такой десяток легко запомнить, а потом к нему удобно прибавлять оставшиеся слагаемые.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группировка особенно полезна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стоят как маленькая команда: «сначала мы». В выражении (3+4)+2 первым делом считают 3+4, и только потом прибавляют 2. Так запись становится понятной, а глаз не теряется между числами.
</a:t>
            </a:r>
            <a:endParaRPr lang="en-US" sz="983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внутри скобок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 скобок выглядит спокойной, но скобки помогают читать её без догадок. Они показывают, какая часть примера важнее сейчас. Поэтому в длинных выражениях сразу видно, где начинается нужная группа чисел.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пример — два чтения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скобки как коробочку, в которую числа собираются вместе. Если внутри лежат 5 и 1, то сначала открывают именно эту коробочку и находят её сумму. Потом к результату добавляют оставшиеся числа.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для чисел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 порядок счёта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ставят скобки так, что удобная пара чисел пропадает. Тогда считать становится дольше, а пример теряет свою «суперсилу» быстрого сложения.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забыть, что сначала вычисляют то, что написано в скобках. Если перепутать порядок, ответ получится неверным, даже когда все числа записаны правильно.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примере меняют только расположение скобок и думают, что числа можно убрать или добавить. Так делать нельзя: в записи должны остаться все слагаемые без изменений.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проверять себя после счёта. Если ответ не совпадает с ожиданием, стоит снова посмотреть на скобки и убедиться, что удобная группа выбрана верно.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Сравнить числа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пример после расстановки скобок. Все слагаемые должны остаться на месте, без пропусков и лишних чисел.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контрольный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проверь результат ещё раз. Если числа те же и порядок счёта выбран правильно, сумма получится такой же.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скобки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убедись, что скобки стоят вокруг нужной группы. Они должны помогать считать, а не мешать и не менять набор чисел.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группировки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находить удобную группировку в примерах на сложение.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пары, которая даёт 10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 удобно искать только пары. Иногда три слагаемых вместе образуют красивый десяток, как в примере 1+2+7, где числа сразу складываются в 10.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тройка чисел складывается быстро, пример становится короче и понятнее. Главное — не спешить и внимательно искать такую группу среди всех слагаемых.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группа помогает, когда одно число не хватает до десятка, а два других как будто «помогают» ему дойти до нужного результата. Это очень удобно для устного счёта.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группу входят три числа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6+4+3+7 числа словно подсказывают друг другу, как стать десятками. Сначала можно объединить 6 и 4, а затем 3 и 7. Получаются два удобных круга по 10.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группировки счёт идёт почти сам: (6+4)+(3+7)=10+10=20. Это не волшебство, а просто внимательное чтение чисел и умение замечать удачные пары.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история про быстрый счёт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5+5+2 сразу видно пару 5 и 5. Сначала получается 10, а потом остаётся прибавить 2. Так пример решается быстро и без лишних шагов.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8+1+9+2 удобно объединить 1 и 9. Когда появляется 10, считать становится легче, а оставшиеся 8 и 2 тоже можно быстро сложить в ещё один десяток.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3+7+4 подходит для тренировки внимания. Здесь пара 3 и 7 даёт 10, после чего остаётся только прибавить 4 и получить ответ.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6+2+4+8 можно поискать две удобные группы. Если заметить 6+4 и 2+8, получится сразу два десятка. Такие задания очень хорошо тренируют глаз и память.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в жизни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столе лежат разные карандаши, их удобно объединять по цвету или по количеству. Так проще увидеть десяток и быстро посчитать всё вместе.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удобно собирать группы, которые подходят друг к другу по количеству. Если одна кучка уже стала десятком, дальше добавлять детали намного проще.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тоже можно считать группами. Сначала находят удобную пару, потом прибавляют остальные предметы. Так порядок становится понятным, как в аккуратно собранном конструкторе.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можно разложить по кучкам: сначала те, что дают 10, а потом остальные. Тогда считать сладости становится легче, и ни одна конфета не потеряется.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какие числа нужно сложить первыми. Они помогают не путаться и сразу видеть, где спряталась удобная группа для счёта.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удачные пары — те, что дают 10. Их легко заметить, и они делают сложение быстрее, точнее и гораздо спокойнее.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все слагаемые остались на месте, сумма не меняется. Меняется только способ записи и порядок, в котором мы считаем.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Готово: складывать стало проще!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 группировка помогают считать без лишних остановок. Стоит только найти удобную пару или тройку, и пример сразу становится яснее, а десятки складываются почти сами.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2026-05-20T12:17:23Z</dcterms:created>
  <dcterms:modified xsi:type="dcterms:W3CDTF">2026-05-20T12:17:23Z</dcterms:modified>
</cp:coreProperties>
</file>