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Подтипы хордовых: бесчерепные и черепные — ключевые отличия и биологическое значение
</a:t>
            </a:r>
            <a:endParaRPr lang="en-US" sz="2331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двух подтипов хордовых и их роль в развитии жизни на Земле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хордовых в истории жизни Земли
</a:t>
            </a:r>
            <a:endParaRPr lang="en-US" sz="2722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возникли в кембрийском периоде около 530 миллионов лет назад, заложив основы сложных организмов с внутренней осевой структурой — хордой, что стало прорывом в эволюции животных.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хордовых животных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отличием хордовых является наличие хордовой оси, обеспечивающей поддержку тела на определённом этапе развития.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хордовых сформирована спинная нервная трубка, расположенная над хордой, которая отвечает за передачу нервных импульсов.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 и хвост также характерны для хордовых, причём у некоторых видов эти признаки видны только на личиночной стадии.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Бесчерепные: представление о подтипе на примере ланцетников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— небольшие морские животные с длиной тела 5–8 см, у которых хорда сохраняется на всю жизнь, но череп и развитый мозг отсутствуют.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конец у ланцетников слабо выражен, сердце отсутствует, а их тело полупрозрачное, что отличается от строения позвоночных.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2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образ жизни ланцетников
</a:t>
            </a:r>
            <a:endParaRPr lang="en-US" sz="2824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Местоположение ланцетников в морских экосистемах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предпочитают мелководные участки с песчаным или илистым дном морей, где они зарываются частично в грунт, что помогает им скрываться от хищников.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Фильтрационное питание и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питания ланцетников составляют микроскопические органические вещества, которые они фильтруют из потока воды, активно используя жаберные щели для дыхания и питания.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физиология ланцетников
</a:t>
            </a:r>
            <a:endParaRPr lang="en-US" sz="2517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у ланцетников — это гибкий упругий тяж, проходящий по всей длине тела и служащий опорой без замещения позвоночником.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представлена спинной трубкой над хордой, упрощённой по сравнению с позвоночными, но обеспечивающей основные рефлексы.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 расположены по бокам глотки и используются для дыхания и фильтрации пищи из воды.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замкнутая, сердце отсутствует, кровь продвигается за счёт сокращений сосудистых стенок по всему телу.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ланцетников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— раздельнополые животные, которые размножаются наружным оплодотворением в воде для повышения шансов на выживание потомства.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развитие включает плавающую личинку с типичными для хордовых признаками, что подтверждает эволюционные связи с позвоночными.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постепенно трансформируется во взрослое бесчерепное животное, сохраняющее основные примитивные черты строения.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00474" y="1406675"/>
            <a:ext cx="3317802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ланцетника и рыбы: сравнительная таблица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ключевых органов у ланцетника и типичной рыбы, выделяющие существенные различия в организациях и функциях.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обладает более примитивным строением, тогда как рыбы имеют сложные структуры, обеспечивающие активный образ жизни.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Черепные животные обладают черепом, обеспечивающим защиту развитого головного мозга и важных сенсорных органов.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них имеется сердечно-сосудистая система с разделённым на отделы сердцем, что улучшает кровообращение и обмен веществ.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у большинства черепных состоит из двух слоёв и часто оснащена различными придатками, например, чешуей или перьями.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конечности являются характерной особенностью, обеспечивающей высокую подвижность и разнообразие способов передвижения.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Черепные: основные особенности и структура подтипа
</a:t>
            </a:r>
            <a:endParaRPr lang="en-US" sz="28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классов позвоночных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включают рыбы, амфибий, рептилий, птиц и млекопитающих, каждый класс отличается уникальными адаптациями и средой обитания.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— основа скелета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отдельных позвонков, обеспечивающих прочность и гибкость тела. Примером служат структуры позвоночника человека и рыбы, показывающие общие и отличительные черты.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Позвоночные: разнообразие форм и строения
</a:t>
            </a:r>
            <a:endParaRPr lang="en-US" sz="26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видовое разнообразие позвоночных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многочисленные — рыбы, занимают огромные экосистемы водоемов, адаптируясь к разным условиям обитания.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доминируют по численности видов, тогда как млекопитающие, несмотря на меньшую численность, занимают разнообразные экологические ниши.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IUCN, 2023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черепных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черепных делится на три отдела: передний регулирует высшие функции, средний — сенсорные процессы, задний отвечает за координацию движений и рефлексы.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органы зрения, слуха и обоняния обеспечивают точное восприятие окружающей среды, что способствует эффективному поиску пищи и избеганию опасностей.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нервной системы возрастает у млекопитающих, благодаря чему они способны к обучению, сложному социальному поведению и адаптации к новым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анатомия: черепные и бесчерепные
</a:t>
            </a:r>
            <a:endParaRPr lang="en-US" sz="237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черепных отчетливо выделена голова с черепом, который защищает мозг и поддерживает развитые органы чувств и челюсти для питания.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лишены черепа, их нервная система представляет собой простую трубку без ярко выраженного деления на отделы.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у бесчерепных слабо развиты, что связано с их малоподвижным образом жизни и упрощенным строением тела.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6959" y="1531950"/>
            <a:ext cx="3192983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новшества: структурные различия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биология, 2022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морфологических признаков бесчерепных и черепных с указанием этапа появления.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новшества связаны с черепными, что отражает усложнение организации и функций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этапы развития подтипов хордовых
</a:t>
            </a:r>
            <a:endParaRPr lang="en-US" sz="235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эволюции хордовых, основанная на современных данных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979" y="1093147"/>
            <a:ext cx="1947693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079" y="1093147"/>
            <a:ext cx="1947693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179" y="1093147"/>
            <a:ext cx="1947693" cy="206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7279" y="1093147"/>
            <a:ext cx="1947693" cy="206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72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— маленький бесчерепной
</a:t>
            </a:r>
            <a:pPr algn="l" indent="0" marL="0">
              <a:lnSpc>
                <a:spcPct val="115000"/>
              </a:lnSpc>
              <a:buNone/>
            </a:pPr>
            <a:r>
              <a:rPr lang="en-US" sz="6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— небольшое животное длиной около 5-8 см с упругой хордой, остающейся на весь срок жизни. Он служит важным объектом для изучения эволюции хордовых.
</a:t>
            </a:r>
            <a:endParaRPr lang="en-US" sz="1264" dirty="0"/>
          </a:p>
        </p:txBody>
      </p:sp>
      <p:sp>
        <p:nvSpPr>
          <p:cNvPr id="8" name="Text 2"/>
          <p:cNvSpPr txBox="1"/>
          <p:nvPr/>
        </p:nvSpPr>
        <p:spPr>
          <a:xfrm>
            <a:off x="25703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Акула — древний позвоночный хищник
</a:t>
            </a:r>
            <a:pPr algn="l" indent="0" marL="0">
              <a:lnSpc>
                <a:spcPct val="115000"/>
              </a:lnSpc>
              <a:buNone/>
            </a:pPr>
            <a:r>
              <a:rPr lang="en-US" sz="6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Акула представляет собой одну из самых древних групп позвоночных, отличающихся развитым скелетом и мощными челюстями, что делает её успешным хищником морских глубин.
</a:t>
            </a:r>
            <a:endParaRPr lang="en-US" sz="1308" dirty="0"/>
          </a:p>
        </p:txBody>
      </p:sp>
      <p:sp>
        <p:nvSpPr>
          <p:cNvPr id="9" name="Text 3"/>
          <p:cNvSpPr txBox="1"/>
          <p:nvPr/>
        </p:nvSpPr>
        <p:spPr>
          <a:xfrm>
            <a:off x="46534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— первая ступень на суше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— земноводные, совмещающие водный и наземный образ жизни, с развитой мускулатурой и дыхательной системой, что демонстрирует переход позвоночных на сушу.
</a:t>
            </a:r>
            <a:endParaRPr lang="en-US" sz="1299" dirty="0"/>
          </a:p>
        </p:txBody>
      </p:sp>
      <p:sp>
        <p:nvSpPr>
          <p:cNvPr id="10" name="Text 4"/>
          <p:cNvSpPr txBox="1"/>
          <p:nvPr/>
        </p:nvSpPr>
        <p:spPr>
          <a:xfrm>
            <a:off x="67365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вершина развития черепных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отличается сложной нервной системой и развитым мозгом, что обеспечивает уникальные способности к мышлению, общению и адаптации к разнообразным условиям жизни.
</a:t>
            </a:r>
            <a:endParaRPr lang="en-US" sz="1299" dirty="0"/>
          </a:p>
        </p:txBody>
      </p:sp>
      <p:sp>
        <p:nvSpPr>
          <p:cNvPr id="11" name="Text 5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представители: ланцетник и черепные животные
</a:t>
            </a:r>
            <a:endParaRPr lang="en-US" sz="23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подтипов в экосистемах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играют ключевую роль в круговороте веществ, фильтруя воду и служат пищей для донных хищников, поддерживая морскую пищевую цепь.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Черепные заселили практически все среды обитания: от океанских глубин до воздушного пространства, благодаря разнообразию адаптаций и сложной организации.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подтипа способствуют сохранению биологического разнообразия и равновесия в экосистемах, влияя на устойчивость природных сообществ.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бесчерепных и черепных к среде обитания
</a:t>
            </a:r>
            <a:endParaRPr lang="en-US" sz="2265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Черепные приспособились к разным способам дыхания: водные формы используют жабры, наземные — лёгкие, что увеличивает их экологический диапазон.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черепных обеспечивает защиту и терморегуляцию, часто покрыта чешуёй, перьями или волосами, что улучшает выживаемость в различных условиях.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имеют упрощённую структуру, приспособленную к фильтрации пищи из воды, и ведут скрытный образ жизни, маскируясь в донных отложениях.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конечности у черепных обеспечивают передвижение и манипуляции, что является важным фактором в их экологическом успехе и разнообразии.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подтипов для биологии и эволюции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бесчерепных и черепных позволяет выявить механизмы усложнения строения животных на протяжении эволюции.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морфологических и физиологических различий подтипов помогает понять, как адаптации формируют устойчивость и разнообразие живых организмов.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происхождении и развитии подтипов способствуют пониманию процессов эволюции, биогеографии и взаимодействия между видами.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эволюция хордовых как ключ к пониманию жизни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бесчерепных и черепных отражают важные этапы эволюции, лежащие в основе развития сложных организмов и разнообразия современного животного мира.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2026-05-08T22:09:52Z</dcterms:created>
  <dcterms:modified xsi:type="dcterms:W3CDTF">2026-05-08T22:09:52Z</dcterms:modified>
</cp:coreProperties>
</file>