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моллюски. Строение и системы органов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Мягкотелые животные с удивительным разнообразием образа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Моллюски: от морей до суши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живут в морях, пресных водоёмах и на суше. Среди них есть ползающие улитки, малоподвижные двустворчатые и быстрые головоногие — все они по-разному приспособлены к среде обитания и способу питания.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20729"/>
            <a:ext cx="310200" cy="275733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 моллюска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моллюсков на голове расположены рот, щупальца и органы чувств. Эта часть тела помогает находить пищу, ориентироваться в пространстве и реагировать на опасность.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покрывает тело моллюска и образует мантийную полость. В ней расположены органы дыхания, а также происходит образование раковины у многих видов.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Мускулистая нога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Нога служит для передвижения, зарывания в грунт или прикрепления к поверхности. У разных групп она устроена по-разному, но всегда связана с активностью животного.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Известковая раковина защищает мягкое тело от врагов, ударов и высыхания. У части моллюсков она хорошо развита, а у некоторых, например у слизней и осьминогов, сильно уменьшена или отсутствует.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726457"/>
            <a:ext cx="4164900" cy="16475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моллюсков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все моллюски относятся к одному типу, но приспособлены к разному образу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Брюхоногие, двустворчатые и головоногие различаются строением тела и способом питания, но сохраняют общие признаки типа.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«Тип моллюски»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387" y="1022525"/>
            <a:ext cx="3198927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357493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Защитный панцирь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Раковина у многих моллюсков известковая и растёт вместе с животным. Она служит прочной защитой от хищников, механических повреждений и потери влаги.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357493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мантии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выделяет вещество, из которого образуется раковина, а также участвует в защите тела. Кроме того, она связана с дыханием через мантийную полость.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302867" y="127592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варианты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слизней раковина уменьшена, потому что их образ жизни связан с влажной средой. У осьминогов внешняя раковина полностью исчезла, что сделало тело более подвижным.
</a:t>
            </a:r>
            <a:endParaRPr lang="en-US" sz="1427" dirty="0"/>
          </a:p>
        </p:txBody>
      </p:sp>
      <p:sp>
        <p:nvSpPr>
          <p:cNvPr id="13" name="Text 4"/>
          <p:cNvSpPr txBox="1"/>
          <p:nvPr/>
        </p:nvSpPr>
        <p:spPr>
          <a:xfrm>
            <a:off x="6302867" y="3112475"/>
            <a:ext cx="2392527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видно снаружи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наружном строении хорошо заметны голова, щупальца, нога и мантийная полость. Эти части помогают моллюску двигаться, искать пищу и приспосабливаться к окружающей среде.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строение и роль раковины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передвижения моллюсков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движения зависит от строения тела и среды обитания. У одних видов он помогает медленно перемещаться, у других — быстро спасаться или охотиться.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Мускулистая нога, способность зарываться и реактивное движение показывают, насколько по-разному моллюски решают одну задачу — перемещение.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«Тип моллюски»; условные значения для сравнения способов движения
</a:t>
            </a:r>
            <a:endParaRPr lang="en-US" sz="126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моллюсков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2875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Ротовое отверстие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сначала попадает в рот, где начинается её обработка. У моллюсков это особенно важно, потому что строение рта связано с типом питания и способом добывания пищи.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360432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Радула у брюхоногих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улиток есть радула — язычок с мелкими зубчиками. С её помощью они соскабливают пищу с листьев, камней и других поверхностей.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441660" y="11802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Глотка и пищевод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 рта пища проходит через глотку и пищевод. Эти отделы проводят её дальше, не только перемещая, но и подготавливая к перевариванию в желудке.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22875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Желудок и кишечник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желудке и кишечнике пища окончательно переваривается и всасывается. Здесь организм получает вещества, необходимые для роста, движения и работы всех систем органов.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41660" y="2952775"/>
            <a:ext cx="2442413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Особенности питания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двустворчатых и головоногих пищеварение связано с их образом жизни: первые отфильтровывают частицы из воды, а вторые активно ловят добычу и быстро её переваривают.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пищи в организме моллюска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ход пищеварения у моллюсков и особенности отдельных групп.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моллюсков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351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на суше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наземных моллюсков часть мантийной полости превращается в лёгкое. Оно помогает получать кислород из воздуха, что особенно важно при жизни в сухой среде.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1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виды дышат жабрами, расположенными в мантийной полости. Через них моллюск получает кислород, растворённый в воде, и удаляет углекислый газ.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37838" y="1366800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кровью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Дыхательные органы обеспечивают обмен газов между внешней средой и кровью. Благодаря этому клетки получают кислород, необходимый для жизнедеятельности всего организма.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837838" y="3232925"/>
            <a:ext cx="3767700" cy="13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 среде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органы дыхания помогают моллюскам жить и в воде, и на суше. Это пример того, как одно и то же строение может приспосабливаться к разным условиям.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органов дыхания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моллюсков используют органы дыхания, подходящие их среде. Это связано не только с водой или сушей, но и с активностью животного.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преобладают у водных форм, а лёгкое характерно для наземных. Дыхание напрямую отражает среду обитания и образ жизни.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«Тип моллюски»; условные значения для сравнения органов дыхания
</a:t>
            </a:r>
            <a:endParaRPr lang="en-US" sz="12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Незамкнутый тип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моллюсков кровь, точнее гемолимфа, движется не только по сосудам, но и по полостям тела. Такая система проще и подходит для сравнительно спокойного образа жизни.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моллюсков обычно состоит из желудочка и одного или двух предсердий. Оно перекачивает гемолимфу и помогает доставлять кислород и питательные вещества к органам.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 головоногих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кальмаров, каракатиц и осьминогов кровеносная система замкнутая. Это обеспечивает более быстрый перенос веществ и поддерживает высокую активность при охоте и плавании.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образом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моллюск, тем эффективнее должна работать его кровеносная система. Поэтому у медлительных форм она проще, а у быстро двигающихся — значительно совершеннее.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моллюсков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773685"/>
            <a:ext cx="4206300" cy="13423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 у разных групп моллюсков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строение кровеносной системы связано с подвижностью и образом жизни моллюсков.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более подвижных моллюсков кровеносная система развита сильнее и работает эффективнее.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строению основных групп моллюсков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624426" y="118032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моллюсков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выделения у моллюсков — почки. Они выводят из крови продукты обмена и лишнюю воду, поддерживая внутреннюю среду организма в нужном состоянии.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426" y="2358075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мантийной полостью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Выделительные отверстия открываются в мантийную полость. Это удобно: вещества, которые нужно удалить, выводятся наружу через общую полость рядом с органами дыхания.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24426" y="3535824"/>
            <a:ext cx="8202574" cy="11039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среды обитания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водных видов выделение помогает сохранять постоянный состав внутренней среды, а у наземных — экономить влагу и уменьшать потери воды в сухих условиях.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узлы как центр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моллюсков нервная система узлового типа: нервные узлы соединяются тяжами и передают сигналы по всему телу. Такая схема помогает координировать движение, питание и защитные реакции.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Глаза, щупальца и чувствительные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голове многих моллюсков расположены щупальца и органы чувств. Они улавливают прикосновения, свет и запахи, а у некоторых видов помогают точно находить пищу и ориентироваться в пространстве.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 — самые чувствительные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осьминогов, кальмаров и каракатиц нервная система развита особенно хорошо. Их глаза хорошо различают предметы, а быстрые реакции помогают избегать опасности и успешно охотиться.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нервная система моллюсков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моллюск реагирует на опасность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внешнего раздражителя к ответному движению или защитному действию.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развитие моллюсков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Половая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моллюсков раздельнополые, но у некоторых видов встречается гермафродитизм. Это связано с особенностями среды и способом жизни.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видов оно бывает наружным или внутренним. Выбор способа зависит от того, живёт моллюск в воде или на суше.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Личиночные стадии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морских моллюсков развитие проходит через личинок — трохофору и велигер. Эти стадии отличаются строением и образом жизни.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Расселение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переносятся течениями и помогают виду расселяться на большие расстояния, заселяя новые участки морей и океанов.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моллюсков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моллюсков используют доступную в их среде пищу и по-разному добывают её.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распространены фильтрация и растительное питание, но среди моллюсков есть и активные хищники.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основным типам питания моллюсков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моллюсков в природе и для человека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Звено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служат кормом для рыб, птиц и многих других животных. Благодаря этому они поддерживают устойчивость природных пищевых цепей в водоёмах и на суше.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Двустворчатые пропускают через себя большие объёмы воды и задерживают мелкие частицы. Так они уменьшают мутность воды и влияют на состояние водной среды.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Мидии и устрицы употребляют в пищу, а на морских фермах их специально разводят. Это важная часть аквакультуры во многих прибрежных районах.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Возможный вред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улитки и двустворчатые могут повреждать растения или становиться переносчиками болезней. Поэтому не все моллюски приносят только пользу человеку.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806080"/>
            <a:ext cx="4164900" cy="14883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улитки, мидии и осьминога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общие признаки типа моллюсков сочетаются с очень разными способами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моллюсков общий план строения, но он по-разному приспособлен к ползанию, фильтрации воды и активной охоте.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моллюсков по строению и образу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моллюски так разнообразны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Моллюски объединены мягким телом, мантией и ногой, но их органы и способы жизни очень разные. Это разнообразие помогает им жить в воде и на суше, успешно добывать пищу и защищаться.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2026-05-31T20:58:18Z</dcterms:created>
  <dcterms:modified xsi:type="dcterms:W3CDTF">2026-05-31T20:58:18Z</dcterms:modified>
</cp:coreProperties>
</file>