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 к словосочетаниям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дружат и помогают точнее называть предметы, признаки и действия.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словам соединяться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Одного слова часто мало. Словосочетание добавляет точность, делает речь понятнее и помогает говорить аккуратно — в школе, дома и в сказках.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словосочетание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— это два или несколько слов, которые связаны по смыслу и грамматически. Вместе они называют предмет, признак или действие точнее.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слов работают вместе и звучат естественно: зимний лес, весёлый праздник, быстро бежать. Они делают речь ярче и понятнее.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словосочетании одно слово главное, а другое зависит от него. Главное слово задаёт смысл, а зависимое уточняет его, как помощник.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и зависимое слово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— самое важное в словосочетании. Оно называет предмет, действие или признак и помогает понять, о чём идёт речь.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поясняет главное и отвечает на вопрос: какой? какая? какие? чей? что делать? где? когда? Оно словно маленький помощник.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2" y="3217325"/>
            <a:ext cx="2737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6222" y="3217325"/>
            <a:ext cx="38325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047" y="1518270"/>
            <a:ext cx="439200" cy="3513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найти связь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главного слова можно задать вопрос к зависимому: звезда какая? — яркая. Вопрос сразу показывает, какие слова связаны между собой.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Задаём вопрос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быстро проверить себя на уроке. Это удобный способ не перепутать словосочетание с обычным набором слов.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отвечают друг другу по смыслу, перед нами словосочетание. Например: читать что? — книгу, зонт чей? — папин.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пару слов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словосочетание в предложении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помогает увидеть связь слов в предложении и не спутать её с основой.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 является словосочетанием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не считаются словосочетанием. Например, в предложении «Кот спит» это основа предложения, а не словосочетание.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являются словосочетанием и однородные члены. В паре «красный и синий» слова просто перечисляются, но не зависят друг от друга.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Служебное слово с самостоятельным словом тоже не образует словосочетание. Так бывает в сочетаниях «в школе», «на столе», «у дома».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помогают не путать разные части предложения. Если помнить правило, ошибок станет гораздо меньше.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 смыслу и по форме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словосочетании должны быть связаны не только по смыслу, но и по форме. Если меняется главное слово, зависимое тоже может измениться.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большой дом, большого дома, к большому дому. Форма слова подсказывает, как правильно соединить слова, чтобы они «дружили» без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согласовании зависимое слово повторяет род, число и падеж главного слова. Так чаще всего связаны прилагательные и существительные.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связи очень часто встречается в речи. Он помогает легко и аккуратно называть предметы и их признаки.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Получаются красивые и точные сочетания: зелёный шар, зелёная лента, зелёные листья. Слова как будто подстраиваются друг под друга.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управлении главное слово требует от зависимого слова определённой формы. Без нужной формы сочетание звучит неправильно и сразу «спотыкается».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читать книгу, играть в мяч, мечтать о лете. Здесь главное слово словно подсказывает, каким должно быть зависимое.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таких словосочетаниях есть предлог. Он помогает словам соединиться правильно и точно передать мысль.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учит выбирать нужную форму слова. Это полезно и в устной речи, и в письменных заданиях.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Примыкание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требует пояснения, но зависимое остаётся неизменным. Оно не меняет окончание и не подстраивается под другое слово.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легко запомнить: форма зависимого слова не меняется, а словосочетание всё равно получается точным и понятным.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держится только на смысле. Чаще всего рядом стоят наречие или неопределённая форма глагола: быстро бежать, очень интересно.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в школьной жизни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лежит тетрадь, рядом — аккуратный пенал и учебник. Учитель просит писать аккуратно и решать задачу шаг за шагом. Такие сочетания слов помогают быстро понять задание и не потерять ни одной важной детали.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начинается с тетради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стоит новый учебник, а на обложке может быть яркая картинка. Ребёнок берёт книгу и слышит: прочитай сказку, выбери верное слово, ответь полным предложением. Так речь становится ясной и в классе, и дома.
</a:t>
            </a:r>
            <a:endParaRPr lang="en-US" sz="1139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которая зовёт читать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доске появляется интересный рассказ, а рядом — короткий план ответа. Дети читают его и сразу видят, что нужно сделать. В школьной жизни словосочетания работают как маленькие помощники, которые подсказывают, что и как сказать.
</a:t>
            </a:r>
            <a:endParaRPr lang="en-US" sz="1031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доске — подсказка для класса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словосочетание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помогает собрать слова в правильную пару и проверить, что они связаны по смыслу и форме.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связи помогают строить точные пары слов: согласование, управление и примыкание. Это делает речь понятнее и учит замечать, как слова работают вместе.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вида связи изучают в словосочетании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«Словосочетание»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Иногда дети принимают за словосочетание целое предложение. Нужно помнить: в паре слов должно быть главное и зависимое слово. Тогда проверка становится простой и понятной.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Ещё ошибка — неправильная форма зависимого слова. Полезно задавать вопрос и сверять окончание: красивый дом, читать книгу, верный друг. Так легче избежать путаницы.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словосочетания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алгоритм самопроверки помогает отличить словосочетание от других сочетаний слов и записать его без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172" y="3217325"/>
            <a:ext cx="27375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5447" y="1498750"/>
            <a:ext cx="439200" cy="3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05691" y="1474950"/>
            <a:ext cx="424313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примеры из речи
</a:t>
            </a:r>
            <a:endParaRPr lang="en-US" sz="31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пример примыкания: зависимое слово не меняет форму. Ребёнку удобно заметить, что действие можно описать точнее, если добавить слово-помощник.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 идти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главное слово требует нужный вопрос и форму зависимого слова. Такой пример встречается в учебнике, дома и на уроке чтения, поэтому быстро запоминается.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сказку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 легко представить: мягкий, тёплый и очень домашний. Он помогает увидеть, что зависимое слово уточняет предмет и делает картинку в голове живой.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Пушистый кот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звучат почти как музыкальный звон. Здесь прилагательное точно описывает, какой смех мы слышим, и словосочетание сразу становится ярким и запоминающимся.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Звонкий смех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вокруг нас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стоит горячий чай, рядом лежит белая ложка и тёплая булочка. Даже дома слова часто соединяются парами, чтобы назвать предметы и признаки точнее. Ребёнок легко замечает такие сочетания в обычном разговоре.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 кухне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есть чистая доска, новый учебник и аккуратный пенал. Когда ученик внимательно смотрит вокруг, он видит, что речь уже полна словосочетаний. Они делают всё сказанное точным, как хорошо наточенный карандаш.
</a:t>
            </a:r>
            <a:endParaRPr lang="en-US" sz="1076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Классная комната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катится красный мяч, а рядом возвышается высокий дом. На улице словосочетания встречаются на каждом шагу: они помогают описывать предметы так, чтобы их сразу можно было представить. Язык будто подсказывает картинку.
</a:t>
            </a:r>
            <a:endParaRPr lang="en-US" sz="1001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 дорога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словосочетании всегда есть главное и зависимое слово. Главное называет предмет, признак или действие, а зависимое уточняет его и отвечает на вопрос.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Словосочетания делают речь точной и красивой. Они нужны на уроках, в чтении и в письме, потому что помогают говорить ясно и без лишней путаницы.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Связь между словами бывает трёх видов: согласование, управление и примыкание. Каждый вид легко узнать, если внимательно задать вопрос и посмотреть на форму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слова начинают дружить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слова умеют не только жить поодиночке, но и дружить в словосочетаниях. Если находить главное и зависимое слово, речь становится точной, аккуратной и очень понятной.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2026-05-21T11:44:02Z</dcterms:created>
  <dcterms:modified xsi:type="dcterms:W3CDTF">2026-05-21T11:44:02Z</dcterms:modified>
</cp:coreProperties>
</file>