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4. The English World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соединяет людей, страны и повседневную жизнь.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мир вокруг нас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страны и сообщества, где английский помогает учиться, путешествовать, слушать музыку, смотреть фильмы и общаться с людьми из разных культур.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английский используется в мире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454561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Великобритания, США, Канада, Австралия, Новая Зеландия и Ирландия используют английский как государственный или один из главных языков общения.
</a:t>
            </a:r>
            <a:endParaRPr lang="en-US" sz="113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189625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
</a:t>
            </a:r>
            <a:endParaRPr lang="en-US" sz="12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351399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Азии и Африки английский нужен для уроков, экзаменов, документов и делового общения, особенно там, где рядом живут люди разных языков.
</a:t>
            </a:r>
            <a:endParaRPr lang="en-US" sz="113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086463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школы и работы
</a:t>
            </a:r>
            <a:endParaRPr lang="en-US" sz="1231" dirty="0"/>
          </a:p>
        </p:txBody>
      </p:sp>
      <p:sp>
        <p:nvSpPr>
          <p:cNvPr id="12" name="Text 6"/>
          <p:cNvSpPr txBox="1"/>
          <p:nvPr/>
        </p:nvSpPr>
        <p:spPr>
          <a:xfrm>
            <a:off x="360000" y="3248225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Индии, Сингапуре и Южной Африке английский часто помогает разговаривать тем, кто дома говорит на разных родных языках, но встречается на учёбе или работе.
</a:t>
            </a:r>
            <a:endParaRPr lang="en-US" sz="1131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2983289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общения
</a:t>
            </a:r>
            <a:endParaRPr lang="en-US" sz="1231" dirty="0"/>
          </a:p>
        </p:txBody>
      </p:sp>
      <p:sp>
        <p:nvSpPr>
          <p:cNvPr id="14" name="Text 8"/>
          <p:cNvSpPr txBox="1"/>
          <p:nvPr/>
        </p:nvSpPr>
        <p:spPr>
          <a:xfrm>
            <a:off x="360000" y="4145051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английский встречается в интернете, играх, песнях и путешествиях, поэтому он становится полезным не только на уроке, но и в обычной жизни.
</a:t>
            </a:r>
            <a:endParaRPr lang="en-US" sz="1131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880115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практика
</a:t>
            </a:r>
            <a:endParaRPr lang="en-US" sz="12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 — родина английского языка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 первые ассоциации
</a:t>
            </a:r>
            <a:pPr algn="l" indent="0" marL="0">
              <a:lnSpc>
                <a:spcPct val="115000"/>
              </a:lnSpc>
              <a:buNone/>
            </a:pPr>
            <a:r>
              <a:rPr lang="en-US" sz="68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об английской культуре, многие сразу вспоминают Лондон. Здесь находятся знаменитые музеи, исторические здания и места, которые часто появляются в учебниках. Для школьников город становится живым примером того, как язык связан с традициями и современной жизнью.
</a:t>
            </a:r>
            <a:endParaRPr lang="en-US" sz="974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знаний и 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8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Оксфорд и Кембридж известны своими университетами, а Манчестер и Эдинбург — богатой историей и яркой городской средой. Эти города показывают, что английский язык развивается рядом с наукой, архитектурой и культурой, а не существует отдельно от них.
</a:t>
            </a:r>
            <a:endParaRPr lang="en-US" sz="974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8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автобусы, школьная форма, королевские традиции и старинные замки помогают легко узнать Великобританию. Такие детали делают страну запоминающейся для детей и подчеркивают, почему именно она часто становится первым примером английского мира.
</a:t>
            </a:r>
            <a:endParaRPr lang="en-US" sz="97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используется людьми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английский чаще всего изучают, чем используют как родной язык.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пользователей — учащиеся и те, кто применяет английский как иностранный; это подчёркивает его международную роль.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по группам пользователей английского языка; без точной статистики.
</a:t>
            </a:r>
            <a:endParaRPr lang="en-US" sz="6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1798" y="1367261"/>
            <a:ext cx="325237" cy="37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17" y="2289349"/>
            <a:ext cx="350400" cy="35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217" y="3220254"/>
            <a:ext cx="350400" cy="311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47413"/>
            <a:ext cx="350400" cy="2803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варианты английского языка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английский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в учебниках и школьных заданиях. Для него типичны написания colour, centre и слова вроде flat или lift, которые школьники нередко видят в текстах о Великобритании.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английский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Слышен в фильмах, песнях и играх, поэтому быстро запоминается. В нём чаще пишут color, center и используют слова apartment, elevator, soccer, знакомые по медиа и брендам.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и австралийский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варианты близки к британскому, но имеют собственные привычные слова и произношение. Они показывают, что английский приспосабливается к жизни в разных странах и сохраняет общую основу.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английский помогает людям общаться между собой, когда в стране много родных языков. Поэтому он часто звучит как практичный общий язык для школы, документов и повседневных дел.
</a:t>
            </a:r>
            <a:endParaRPr lang="en-US" sz="9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стал мировым языком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цепочка, показывающая, как язык расширял сферу использования.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современная популярная культура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657775" y="1311375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сериалы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 сделал американское кино известным во всём мире. Через фильмы и сериалы школьники часто слышат живую речь, запоминают устойчивые выражения и узнают новые слова в понятном контексте.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657775" y="2494054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медиа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и Лос-Анджелес связаны с телевидением, музыкальной индустрией и шоу-бизнесом. Поэтому американский английский часто встречается в песнях, интервью и названиях популярных программ.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657775" y="3676746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бренды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Силиконовая долина ассоциируется с технологиями, приложениями и интернет-сервисами. Именно поэтому многие слова из американского английского школьники видят в телефоне, на сайтах и в названиях брендов.
</a:t>
            </a:r>
            <a:endParaRPr lang="en-US" sz="11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1983440"/>
            <a:ext cx="4491900" cy="18363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англоязычных стран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столицу, отличительную особенность и пример английского в каждой стране.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различаются историей и культурой, но английский остаётся общим средством общения и обучения.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общеизвестные сведения
</a:t>
            </a:r>
            <a:endParaRPr lang="en-US" sz="8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приходят в английский из других языков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из других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всегда пополнялся словами из языков народов, с которыми англоговорящие люди общались в торговле, путешествиях и повседневной жизни.
</a:t>
            </a:r>
            <a:endParaRPr lang="en-US" sz="1102" dirty="0"/>
          </a:p>
        </p:txBody>
      </p:sp>
      <p:sp>
        <p:nvSpPr>
          <p:cNvPr id="11" name="Text 3"/>
          <p:cNvSpPr txBox="1"/>
          <p:nvPr/>
        </p:nvSpPr>
        <p:spPr>
          <a:xfrm>
            <a:off x="3199473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известных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safari, piano и chocolate пришли соответственно из суахили, итальянского и языка науатль. Такие примеры показывают, что языки постоянно обмениваются словами.
</a:t>
            </a:r>
            <a:endParaRPr lang="en-US" sz="1102" dirty="0"/>
          </a:p>
        </p:txBody>
      </p:sp>
      <p:sp>
        <p:nvSpPr>
          <p:cNvPr id="12" name="Text 4"/>
          <p:cNvSpPr txBox="1"/>
          <p:nvPr/>
        </p:nvSpPr>
        <p:spPr>
          <a:xfrm>
            <a:off x="6038950" y="1983250"/>
            <a:ext cx="27468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сейчас английский меняется: в него входят названия из науки, техники, спорта и интернета. Поэтому язык остаётся живым и понятным для новых поколений.
</a:t>
            </a:r>
            <a:endParaRPr lang="en-US" sz="11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83" y="1784202"/>
            <a:ext cx="3276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3008" y="1807781"/>
            <a:ext cx="357600" cy="317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6333" y="1779515"/>
            <a:ext cx="327600" cy="37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89658" y="1823675"/>
            <a:ext cx="357600" cy="2860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традиции в англоязычных странах
</a:t>
            </a:r>
            <a:endParaRPr lang="en-US" sz="1812" dirty="0"/>
          </a:p>
        </p:txBody>
      </p:sp>
      <p:sp>
        <p:nvSpPr>
          <p:cNvPr id="14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5" name="Text 2"/>
          <p:cNvSpPr txBox="1"/>
          <p:nvPr/>
        </p:nvSpPr>
        <p:spPr>
          <a:xfrm>
            <a:off x="360000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21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и День благодарения часто объединяют семьи за общим столом. В такие дни люди дарят подарки, готовят особые блюда и проводят время вместе, сохраняя тёплые домашние традиции.
</a:t>
            </a:r>
            <a:endParaRPr lang="en-US" sz="1102" dirty="0"/>
          </a:p>
        </p:txBody>
      </p:sp>
      <p:sp>
        <p:nvSpPr>
          <p:cNvPr id="16" name="Text 3"/>
          <p:cNvSpPr txBox="1"/>
          <p:nvPr/>
        </p:nvSpPr>
        <p:spPr>
          <a:xfrm>
            <a:off x="2498341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 игры
</a:t>
            </a:r>
            <a:pPr algn="l" indent="0" marL="0">
              <a:lnSpc>
                <a:spcPct val="115000"/>
              </a:lnSpc>
              <a:buNone/>
            </a:pPr>
            <a:r>
              <a:rPr lang="en-US" sz="2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Хэллоуин дети надевают костюмы, ходят по домам и участвуют в играх. Праздник делает английские слова живыми: они связаны не только с учебником, но и с весёлыми событиями.
</a:t>
            </a:r>
            <a:endParaRPr lang="en-US" sz="1188" dirty="0"/>
          </a:p>
        </p:txBody>
      </p:sp>
      <p:sp>
        <p:nvSpPr>
          <p:cNvPr id="17" name="Text 4"/>
          <p:cNvSpPr txBox="1"/>
          <p:nvPr/>
        </p:nvSpPr>
        <p:spPr>
          <a:xfrm>
            <a:off x="4636682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Парады и 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21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святого Патрика и Australia Day часто отмечают шествиями, концертами и городскими мероприятиями. Такие праздники показывают, как язык соединяется с историей страны и её символами.
</a:t>
            </a:r>
            <a:endParaRPr lang="en-US" sz="1102" dirty="0"/>
          </a:p>
        </p:txBody>
      </p:sp>
      <p:sp>
        <p:nvSpPr>
          <p:cNvPr id="18" name="Text 5"/>
          <p:cNvSpPr txBox="1"/>
          <p:nvPr/>
        </p:nvSpPr>
        <p:spPr>
          <a:xfrm>
            <a:off x="6775024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школах проходят тематические занятия, открытки, костюмированные дни и игры, посвящённые праздникам англоязычного мира. Это помогает ученикам лучше понимать культуру и запоминать новые слова в контексте.
</a:t>
            </a:r>
            <a:endParaRPr lang="en-US" sz="10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 англоязычных странах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 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расписании можно встретить art, science, PE и ICT. Такие предметы помогают ученикам развивать не только знания, но и практические навыки: творческие, спортивные и цифровые.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британских школах часто есть школьная форма, а также система house system, где ученики объединяются в команды. Это учит дисциплине, ответственности и работе в коллективе.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интересов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у школьников нередко есть electives, то есть предметы по выбору, а ещё clubs и школьные проекты. Это даёт больше свободы и помогает пробовать разные занятия.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Кружки, команды и праздники делают школу местом общения, а не только уроков. Через такие занятия английский язык связан с повседневными ситуациями, дружбой и совместными делами.
</a:t>
            </a:r>
            <a:endParaRPr lang="en-US" sz="11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английский особенно нужен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особенно полезен там, где люди из разных стран быстро обмениваются информацией и договариваются о совместных действиях.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диаграммы, английский чаще всего нужен для цифрового общения, поездок и учёбы; именно эти сферы дают ему повседневную практическую ценность.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 UNIT 4, составлена для иллюстрации роли английского языка.
</a:t>
            </a:r>
            <a:endParaRPr lang="en-US" sz="6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чаще всего используется в международных инструкциях, названиях программ и научных публикациях.
</a:t>
            </a:r>
            <a:endParaRPr lang="en-US" sz="2373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стал главным рабочим языком многих технологий и исследований, поэтому его слова школьники видят в телефоне, приложениях и на сайтах.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 общим сведениям о международном использовании английского языка.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7424" y="1311375"/>
            <a:ext cx="5229151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и американский английский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касаются в основном словаря и орфографии, а не базовой грамматики, поэтому оба варианта остаются взаимно понятными.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заметные различия в написании и словах, которые школьники встречают чаще всего.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Общеупотребительные различия британского и американского английского.
</a:t>
            </a:r>
            <a:endParaRPr lang="en-US" sz="8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помогает людям общаться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поездках английский помогает спросить дорогу, купить билет, уточнить время и обратиться за помощью. Даже несколько простых фраз делают общение спокойнее и увереннее.
</a:t>
            </a:r>
            <a:endParaRPr lang="en-US" sz="1243" dirty="0"/>
          </a:p>
        </p:txBody>
      </p:sp>
      <p:sp>
        <p:nvSpPr>
          <p:cNvPr id="11" name="Text 3"/>
          <p:cNvSpPr txBox="1"/>
          <p:nvPr/>
        </p:nvSpPr>
        <p:spPr>
          <a:xfrm>
            <a:off x="2490849" y="2352563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конкурсы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из разных стран используют английский на олимпиадах, в проектах и международных заданиях. Язык помогает обсуждать идеи, задавать вопросы и понимать общие правила.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4621699" y="2352575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интернет
</a:t>
            </a:r>
            <a:pPr algn="l" indent="0" marL="0">
              <a:lnSpc>
                <a:spcPct val="115000"/>
              </a:lnSpc>
              <a:buNone/>
            </a:pPr>
            <a:r>
              <a:rPr lang="en-US" sz="1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онлайн-играх и на международных сайтах английский нужен для переписки, командной работы и обмена короткими сообщениями. Это делает общение быстрее и понятнее для всех участников.
</a:t>
            </a:r>
            <a:endParaRPr lang="en-US" sz="1211" dirty="0"/>
          </a:p>
        </p:txBody>
      </p:sp>
      <p:sp>
        <p:nvSpPr>
          <p:cNvPr id="13" name="Text 5"/>
          <p:cNvSpPr txBox="1"/>
          <p:nvPr/>
        </p:nvSpPr>
        <p:spPr>
          <a:xfrm>
            <a:off x="6752548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находить друзей в других странах, узнавать о чужих интересах и делиться своими. Благодаря этому люди легче понимают друг друга, даже если живут далеко.
</a:t>
            </a:r>
            <a:endParaRPr lang="en-US" sz="12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вариант английского для разных ситуаций
</a:t>
            </a:r>
            <a:endParaRPr lang="en-US" sz="1778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общения подсказывает, какие нормы и слова будут наиболее уместны.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25" y="3051280"/>
            <a:ext cx="4125000" cy="1655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8972" y="3051280"/>
            <a:ext cx="4125000" cy="1655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акценты звучат по-разному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60075" y="1457013"/>
            <a:ext cx="41250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 Нью-Йорк: один язык, разное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могут услышать, что одно и то же слово звучит по-разному у британского и американского диктора. Это связано с историей языка, разным развитием произношения и влиянием местных привычек речи. Но смысл сообщения остаётся тем же, и собеседники обычно понимают друг друга.
</a:t>
            </a:r>
            <a:endParaRPr lang="en-US" sz="1196" dirty="0"/>
          </a:p>
        </p:txBody>
      </p:sp>
      <p:sp>
        <p:nvSpPr>
          <p:cNvPr id="13" name="Text 3"/>
          <p:cNvSpPr txBox="1"/>
          <p:nvPr/>
        </p:nvSpPr>
        <p:spPr>
          <a:xfrm>
            <a:off x="4658925" y="1457013"/>
            <a:ext cx="41250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Индия: свой ритм английского
</a:t>
            </a:r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других странах английский тоже меняется под влиянием местных языков и культуры. Поэтому акцент может звучать мягче, быстрее или с необычным ударением. Для слушателя это интересный пример того, как один язык приспосабливается к разным странам и людям.
</a:t>
            </a:r>
            <a:endParaRPr lang="en-US" sz="11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английский полезен школьнику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английского открывает доступ к видео, сайтам, песням и заданиям, которые часто встречаются в школьной и внеурочной жизни.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польза связана с информацией и онлайн-общением, а остальные области показывают, как английский помогает учиться, отдыхать и путешествовать.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 UNIT 4, составлена для иллюстрации пользы английского языка.
</a:t>
            </a:r>
            <a:endParaRPr lang="en-US" sz="6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 The English World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объединяет людей в учёбе, путешествиях, культуре и интернете. Он звучит по-разному в разных странах, но остаётся удобным и важным средством общения для миллионов людей.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2026-05-30T17:12:58Z</dcterms:created>
  <dcterms:modified xsi:type="dcterms:W3CDTF">2026-05-30T17:12:58Z</dcterms:modified>
</cp:coreProperties>
</file>