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возмущения в движении тел Солнечной системы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возмущений раскрывает сложную динамику планет и малых тел Солнечной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века, начиная с законов Ньютона, изучение возмущений в движении планет стало основой небесной механики. Задача трёх тел и её сложности стимулировали совершенствование методов расчёта и развитие численных моделей для точного прогнозирования орбитальных изменений.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исследований гравитационных возмущений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Кеплера о форме орбит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движутся по эллиптическим траекториям, где Солнце занимает один из фокусов. Это первая и базовая модель, объясняющая движение тел в двухтелесной системе.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равных площадей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Кеплера гласит, что линия, соединяющая планету и Солнце, описывает равные площади за равные промежутки времени, что отражает переменную скорость движения планет.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периода и большой полуоси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устанавливает связь между размером орбиты и периодом обращения, что позволяет предсказывать время круга планет под влиянием гравитации.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орбитального движения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Возмущения — это небольшие, но значимые отклонения орбит от идеальных форм под воздействием различных внешних факторов.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регулярные возмущения с периодическими повторениями и нерегулярные, приводящие к хаотическим изменениям параметров орбит.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возмущений включают смещение перигелия Меркурия, миграцию астероидов и прецессию орбит планет.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и виды возмущений в орбитальном движении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планет-гигантов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 Сатурн своим мощным гравитационным полем вызывают наиболее заметные возмущения, изменяя орбиты соседних планет и малых тел, что определяет структуру системы.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малых тел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Астероиды, кометы и метеороиды вносят менее предсказуемую компоненту возмущений, особенно при близких сближениях, способствуя стохастическим изменениям траекторий.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резонансы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Резонансы создают зоны стабилизации или хаоса, влияние которых проявляется в неоднородном распределении малых тел, например, в поясах астероидов.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возмущений в Солнечной системе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76671"/>
            <a:ext cx="3832800" cy="1809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планет на соседние орбиты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 отражают сравнительные величины возмущений, вызванных крупнейшими планетами Солнечной 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оказывает самый сильный гравитационный эффект, формируя структуру орбитальных областей.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— долгосрочные наблюдения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Резонансы возникают, когда орбитальные периоды двух тел находятся в простом целочисленном соотношении, усиливая взаимодействия между ними.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резонансы и их эффекты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поясах астероидов резонансы приводят к появлению Кирквудовых промежутков — зон, свободных от малых тел из-за нестабильности орбит.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Резонанс Нептун–Плутон обеспечивает устойчивость их орбит, предотвращая столкновения и сохраняя динамический баланс.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резонансы играют ключевую роль в эволюции распределения и движений тел внутри Солнечной системы.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прецессии перигелия Меркурия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Суммарное влияние планет вызывает смещение перигелия около 531 дуговой секунды за столетие, подтверждённое наблюдениями и служащее тестом для теорий гравитации.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линии узлов и перигелия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Возмущения приводят к изменению ориентации орбит в пространстве, вызывая прецессию линии узлов и перигелия, что влияет на долгосрочную стабильность траекторий.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возмущений на орбитальные параметры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разложение вклада планетных возмущений и тяготения Солнца в общее смещение.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высокая точность моделирования, совпадающая с наблюдательными данными, подтверждая значимость возмущений.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измерения, 20-й век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смещение перигелия Меркурия за столетие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трёх тел характеризуется отсутствием общего аналитического решения, что осложняет точное предсказание долгосрочного поведения системы.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Взаимные гравитационные влияния порождают хаотичные движения, значительно увеличивая вычислительную сложность моделирования.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применяются численные методы и компьютерные симуляции, позволяющие прогнозировать динамику хотя бы на ограниченных временных интервалах.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задачи трёх тел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пояса Койпера под воздействием газовых гигантов
</a:t>
            </a:r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планеты Юпитер и Сатурн, своим гравитационным влиянием, вытолкнули миллионы малых тел за пределы привычных орбит. Это привело к скоплению объектов на расстояниях 30-50 а.е. от Солнца, образовав пояс Койпера — важный резервуар комет и ледяных тел.
</a:t>
            </a:r>
            <a:endParaRPr lang="en-US" sz="1013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облака Оорта благодаря влиянию Урана и Нептуна
</a:t>
            </a:r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взаимодействия с Ураном и Нептуном вызвали рассредоточение малых тел на большие расстояния — более 1000 а.е. от Солнца. Облако Оорта стало источником дальних комет и демонстрирует масштабы динамических возмущений во внешней Солнечной системе.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расположения пояса Койпера и облака Оорта
</a:t>
            </a:r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демонстрирует расположение пояса Койпера и облака Оорта относительно планет-гигантов и Солнца. Она наглядно показывает, как гравитационные возмущения формируют устойчивые области и влияют на орбитальное распределение малых тел.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планетных возмущений в формировании пояса Койпера и облака Оорта
</a:t>
            </a:r>
            <a:endParaRPr lang="en-US" sz="19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Возмущения постепенно изменяют большую полуось орбит, приводя к медленному смещению тел в пространстве за миллионы лет.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Эксцентриситет и наклон орбит колеблются, что влияет на стабильность движения планет и малых тел в системе.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планеты могут мигрировать, как показано смещением Нептуна примерно на 7 астрономических единиц за время существования Солнечной системы.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захвата в резонансы вызывают сложную динамику и повышенную хаотичность движений в поясах астероидов и комет.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изменения орбит планет и малых тел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периодов краткопериодических комет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кометы под воздействием гравитационных возмущений значительно сокращают свои орбитальные периоды — с десятков лет до нескольких. Это связано с резонансами и близкими прохождениями рядом крупных планет.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Юпитера на эволюцию астероидных орбит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способен выбрасывать астероиды из пояса в межзвёздное пространство или приводить к изменению их орбит. Случаи выброса малых тел фиксируются и изучаются с помощью численных моделей.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эволюции орбиты астероида под возмущениями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графической диаграмме можно проследить изменение параметров орбиты астероида, наглядно демонстрирующее нестабильность и хаотичность движения в результате гравитационных возмущений.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нестабильности орбит малых тел: астероиды и кометы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эволюции орбит при возмущениях в поясе астероидов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последствия влияния гравитационных возмущений Юпитера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наклона оси и прецессии на циклы Миланковича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наклона земной оси и её прецессия вызывают разнообразие климатических условий. Эти циклы ассоциируются с повторяющимися изменениями климата, фиксируемыми в геологической истории.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эксцентриситета в климатических изменениях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эксцентриситета орбиты Земли изменяют количество получаемой солнечной энергии, влияют на сезоны и способствуют появлению ледниковых эпох и межледниковых периодов.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Возмущения орбит и циклы изменения климата на Земле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Вычислительная техника позволяет моделировать движение миллионов тел с учётом полного спектра гравитационных и нерегулярных возмущений.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дали объяснения структуре пояса Койпера, динамике облака Оорта, а также долгосрочной стабильности орбит гигантов.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моделирования регулярно публикуются в международных научных журналах, что способствует развитию небесной механики.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сложных возмущённых систем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поиска экзопланет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изменению скорости и траектории звёзд астрономы выявляют экзопланеты-невидимки. Этот метод основан на тонких возмущениях движения звёзд, вызываемых гравитационным воздействием планет.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Нептуна благодаря аномалиям движения Урана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1846 году наблюдения показали отклонения в орбите Урана. Математический анализ позволил предсказать положение новой планеты — Нептуна, что подтвердило метод возмущений в астрономии.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новых планет через анализ возмущённых орбит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значительные вариации орбитальных параметров планет-гигантов на длительных временных промежутках.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свидетельствуют о влиянии резонансных возмущений, приводящих к сложной и частично хаотичной динамике 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небесной механики (IMCCE), Франция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хаотичность долгосрочных эволюций орбит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859388"/>
            <a:ext cx="3832800" cy="22602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астрофизики, 2023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по характеристикам и вкладу в изучение возмущений в движении небесных тел.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объединение всех методов обеспечивает наиболее полное и точное изучение возмущённых орбит.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измерения и анализа возмущений в современной астрономии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Возмущения определяют динамику и устойчивость орбит в Солнечной системе, помогают раскрывать новые объекты и объяснять природные циклы, формируя обширное понимание её развития.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возмущений в эволюции Солнечной системы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2026-05-07T23:00:45Z</dcterms:created>
  <dcterms:modified xsi:type="dcterms:W3CDTF">2026-05-07T23:00:45Z</dcterms:modified>
</cp:coreProperties>
</file>