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семье, родственных связях и коротких рассказах о близких.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Family History: семья в английском языке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темой семьи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выучим названия родственников, простые модели для рассказа о близких и короткие фразы о семье, доме, фотографиях, возрасте и месте жительства.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тема для общения на английском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даёт первые слова для общения о себе и близких. Ученики учатся называть родственников, понимать простые описания и строить короткие ответы без лишней сложности.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опирается на привычные примеры: дом, фотографии, имена, возраст и место проживания. Поэтому новые слова легче запоминаются и сразу связываются с личным опытом школьника.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грамматики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тексты помогают закреплять Present Simple и конструкцию have got. На простых примерах видно, как говорить о наличии родственников, привычках и фактах из жизни.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семье часто нужны числа, профессии, цвета, прилагательные и слова о доме. Это помогает повторять уже знакомую лексику в новом, полезном контексте.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речи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тема учит представлять себя и близких в нескольких предложениях. Такой навык нужен для устных ответов, мини-диалогов и коротких письменных сообщений.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и названия родственников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показывает, как связаны люди в нескольких поколениях. В нём обычно отмечают родителей, детей, бабушек, дедушек, тётю, дядю и двоюродных братьев и сестёр.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подписи на английском рядом с фотографиями или простыми значками людей. Так слово сразу соединяется с конкретным родственником и запоминается без перевода.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возрасту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важно понимать слова older и younger. Они помогают сравнивать членов семьи и описывать, кто старше, а кто младше в одной схеме.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Family members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по теме семьи и короткие примеры их употребления.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позволяют быстро составлять короткие, понятные рассказы о семье и добавлять к ним простые факты.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Unit 2. Family History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семье на английском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ответа из 4–6 предложений.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и possessive ’s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Мой, твой, наш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my, your, our помогают быстро указать, кому принадлежит человек или предмет. В теме семьи они особенно частотны, потому что часто нужны для рассказа о своих родственниках.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Его, её, 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his, her, their показывают связь между человеком и родственником. Они помогают избежать повторов и сделать короткое предложение точным: his father, her cousin, their family.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’s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Anna’s mother или Tom’s brother показывает принадлежность через имя. Для младших школьников важно видеть, что ’s стоит после имени и связывает его с родственником.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my sister и my sister’s book показывает разницу между человеком и вещью. Такие контрасты помогают понять, как меняется смысл предложения в зависимости от 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 теме семьи встречаются чаще всего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заданиях встречаются названия родственников и слова для описания людей. Они дают основу для ответов, описаний и коротких диалогов.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семьи и описаний доминирует, а возраст и числа идут следом, потому что часто нужны в рассказах о близких.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2. Family History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возрасте и дате рождения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возраста используются простые модели: He is 11, She is 40. Такие предложения короткие, понятные и удобны для первых устных ответов о семье.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месяц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birthday is in May помогает назвать не только дату, но и месяц. Это соединяет семейную тему с календарной лексикой и названиями месяцев.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 год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My father was born in 1980 показывает, как говорить о фактах из семейной истории. Слово born часто встречается рядом с year, month и age.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возраст, месяц и год, получится более полный рассказ о человеке. Такой формат помогает отвечать кратко, но при этом давать точную информацию.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семьи как источник информации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из парка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фотоальбоме лежит снимок, где семья гуляет в парке. Подписи рядом с лицами помогают назвать маму, папу и детей, а короткая фраза We are at the park задаёт понятный контекст. По одежде и позам можно описать, кто кого держит за руку.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дома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фотографии семья собралась за столом на день рождения. Рамка с фото и подпись This photo is from 2020 помогают связать снимок с конкретным событием. Ученики могут добавить, кто находится рядом, и описать простыми словами настроение праздника.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альбом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семейном альбоме часто есть несколько поколений: дети, родители, бабушка и дедушка. Такие снимки удобно использовать для рассказа о родственниках и возрасте. Короткие английские подписи рядом с фотографиями делают материал личным и помогают запоминать слова быстрее.
</a:t>
            </a:r>
            <a:endParaRPr lang="en-US" sz="10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в примерах предложений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вариант добавляет новую информацию, но остаётся понятным для 5 класса и помогает говорить поэтапно.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короткая фраза легко расширяется за счёт имени, факта и дополнительной детали.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раздела Unit 2. Family History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членов семьи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 и friendly помогают сказать, что человек заботливый, приятный в общении и легко идёт на контакт. Такие оценки подходят для бабушки, мамы или старшей сестры.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smart, patient и helpful добавляют в описание не только внешний образ, но и полезные качества. С их помощью ученик может составить более точный и содержательный портрет родственника.
</a:t>
            </a:r>
            <a:endParaRPr lang="en-US" sz="1088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funny используют, когда хотят описать человека с хорошим чувством юмора. В короткой фразе можно сказать: My brother is funny. Это делает рассказ живым и личным.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 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hardworking и strict помогают говорить о привычках и стиле поведения. Они часто встречаются в рассказах о родителях, потому что показывают ответственность и серьёзное отношение к делам.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разговора о семье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быстро начать ответ и опереться на знакомые модели речи.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 ответы формируют готовые шаблоны для устной речи и помогают избежать пауз при ответе.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Unit 2. Family History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рассказ о семье на английском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типичных шагах проверки короткого учебного текста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как письменное задание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из трёх поколений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видно три уровня: сверху grandparents, в середине parents, внизу children. Рядом стоят короткие подписи на английском и маленькие линии, показывающие родство. Такое дерево удобно читать вслух и использовать как опору для рассказа.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Подписи, которые оживляют схему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человека есть имя, роль в семье и, при необходимости, возраст или профессия. Если добавить фотографии или простые значки, схема становится понятнее, а слова mother, father, sister и cousin связываются с конкретными 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запомнить слова по теме Family History
</a:t>
            </a:r>
            <a:endParaRPr lang="en-US" sz="213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слово к личному опыту, тем легче его вспомнить в ответе и использовать без паузы.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способы, где новое слово связано с человеком, образом и произнесением вслух.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по материалам раздела Unit 2. Family History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семье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с короткого приветствия и помогает сразу перейти к теме семьи. Такой вход делает разговор естественным и даёт время вспомнить нужные слова.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родственнике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собеседник спрашивает, кто изображён на фото или о ком идёт речь. В ответе используется простая модель: This is my uncle или This is my sister.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факт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короткая уточняющая фраза о возрасте, работе или месте жизни. Она помогает расширить ответ, не усложняя его, и закрепляет вопросительные формы do/does.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собеседники прощаются и кратко подтверждают понимание. Такой финал показывает, что ученик умеет не только отвечать, но и завершать диалог вежливо и уверенно.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 учебной теме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Еженедельный ужин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собирается вместе и делится новостями. Для темы подходят простые фразы о Sunday dinner и совместном времени дома.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помогает назвать возраст, дату и подарки. Ученики легко связывают этот момент с лексикой birthday, candles и presents.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поездок и праздников показывают, как семья хранит общие воспоминания. По ним удобно составлять короткие предложения о месте и времени.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прогулки или поездки повторяются каждый год и становятся семейной традицией. Такие примеры помогают увидеть, что тема family включает не только людей, но и общие действия.
</a:t>
            </a:r>
            <a:endParaRPr lang="en-US" sz="10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готовых предложений о семье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можно использовать как основу для устного ответа, мини-письма и описания своей семьи.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показывают основные модели темы и помогают быстро построить связный ответ без сложных грамматических конструкций.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Unit 2. Family History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в Unit 2. Family History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даёт ученикам слова для разговора о близких людях, простые грамматические модели и уверенность в коротком рассказе о своей семье на английском языке.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2026-05-30T14:10:02Z</dcterms:created>
  <dcterms:modified xsi:type="dcterms:W3CDTF">2026-05-30T14:10:02Z</dcterms:modified>
</cp:coreProperties>
</file>