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по геометрии в 8 классе: знания, измерения, модели и выводы
</a:t>
            </a:r>
            <a:endParaRPr lang="en-US" sz="274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действии: от чертежа к проверяемому выводу.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геометрии нужны проектные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доказательство, измерения и практический результат. Ученик не только решает, но и строит, проверяет и объясняет, как геометрия работает в реальных ситуациях.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проектная задача по геометрии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задачи лежит понятная практическая проблема: нужно измерить, сравнить, спланировать или проверить геометрический объект, а не просто применить одно правило по образцу.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обычно включает чертёж, выбор свойств фигур, вычисления и контроль результата. Каждый этап важен, потому что ошибка на любом из них меняет итог.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должен быть видимым и понятным: схема, макет, таблица, плакат, презентация или краткое исследование. По нему легко увидеть ход рассуждений и точность работы.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темами 8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опираются на четырёхугольники, треугольники, окружность, площади фигур и теорему Пифагора, поэтому напрямую связаны с программой и её практическими задачами.
</a:t>
            </a:r>
            <a:endParaRPr lang="en-US" sz="1272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увидеть, что геометрические знания нужны для планирования пространства, измерений и обоснованных решений, а не только для выполнения отдельных упражнений.
</a:t>
            </a:r>
            <a:endParaRPr lang="en-US" sz="12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помогают понять, что именно нужно сделать, чем пользоваться и как оценить 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задача всегда опирается на измеримые данные и завершается результатом, который можно проверить по условию.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проектным задачам по геометрии в 8 классе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проектная задача по геометрии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проектная задача по геометрии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возвратом к чертежу или измерениям при несоответствии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проектных задач для 8 класса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кабинета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плану кабинета можно найти площадь, проверить масштаб и предложить удобную расстановку мебели с учётом проходов, окон и размеров отдельных зон.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стенда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расчёт материала для стенда помогает применить площади прямоугольников и треугольников, а затем сравнить несколько вариантов оформления по затратам.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из отрезков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стороны, можно исследовать, какие четырёхугольники реально построить, и проверить, какие условия делают фигуру возможной или невозможной.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диагоналей и сторон в разных фигурах учит видеть связь между свойствами формы и её измерениями, а не полагаться только на внешний вид.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безопасной разметки школьной территории развивает умение работать с масштабом, расстояниями и границами, чтобы чертёж соответствовал реальному пространству.
</a:t>
            </a:r>
            <a:endParaRPr lang="en-US" sz="7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рост точности: ученики начинают внимательнее связывать измерения с построением и словесным объяснением решения.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Максимальную пользу дают чертёж и обоснование: именно они соединяют вычисления, свойства фигур и проверку результата.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учебных действий в проектных задачах по геометрии, 8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геометрические умения развивают проектные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в геометрической группе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Координатор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распределяет шаги работы, следит за временем и проверяет, чтобы группа не пропускала этапы от чтения условия до оформления вывода.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Чертёжник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участник выполняет построения аккуратно и по правилам, потому что неточный рисунок может исказить все последующие измерения и вычисления.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Измеряющий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работает с линейкой, транспортиром и другими инструментами, фиксирует результаты без округлений по памяти и сразу отмечает данные на чертеже.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проверяет формулы, считает площади, длины и углы, а затем сравнивает полученные значения с условиями задачи и возможными ограничениями.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Докладчик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участник оформляет общий вывод и объясняет ход решения так, чтобы было понятно, почему выбран именно такой способ и что показал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проекте важны не только вычисления, но и построение, проверка и объяснение решения.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задача шире обычного упражнения: она требует построить, проверить и объяснить геометрический результат.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учебной работы на уроках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проектная задача отличается от обычного упражнения по геометрии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задержка связана не с подсчётами, а с уточнением размеров, масштабов и соответствия рисунка условиям задачи.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требуют построение, измерения и проверка, поэтому в проекте важнее последовательность и точность, чем скорость.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выполнения проектной задачи по геометрии, 8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при выполнении геометрического проекта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81169"/>
            <a:ext cx="321434" cy="285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95455"/>
            <a:ext cx="321434" cy="25714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029" y="2170429"/>
            <a:ext cx="2304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качества результата в геометрической проектной задаче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чертёж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должен соответствовать условию задачи: сохранять форму фигур, масштаб, взаимное расположение сторон и углов. Если схема построена неточно, все дальнейшие вычисления теряют смысл.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измерения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транспортир и циркуль используются аккуратно, а результаты записываются с единицами измерения. Особенно важно проверить длины и углы, чтобы не перенести ошибку в расчёты.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формулы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должен опираться на свойства фигур, а не на привычку. Для 8 класса важно показать, почему именно эта зависимость подходит для площади, периметра или теоремы Пифагора.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ответ объясняет, что получилось, как это связано с чертежом и что было проверено. Хороший вывод не повторяет расчёты, а показывает ход мысли и смысл результата.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обозначения, таблицы и единый формат записи делают работу понятной для проверки. Когда оформление ясное, легче увидеть связь между данными, вычислениями и итоговым продуктом.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геометрических проектов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чертёж убеждает меньше, чем должен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работа выглядит аккуратно только на первый взгляд, но линии не совпадают с условием, а углы и стороны отмечены приблизительно. Тогда даже правильные вычисления не спасают результат, потому что рисунок не подтверждает решение.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единиц и потеря масштаба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линейка и транспортир, но числа в таблице записаны то в сантиметрах, то в миллиметрах. Из-за такой путаницы план комнаты или стенда перестаёт быть точным и требует полной перепроверки.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без объяснения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подставляют числа в знакомое выражение, не уточнив, подходит ли оно к данной фигуре. В тетради остаётся длинный ряд вычислений, но нет связи между рисунком, свойством фигуры и полученным ответом.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проектной задачи по геометрии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отбора темы строится от интереса класса к проверяемому геометрическому результату и готовому продукту.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проектных задач с жизнью и другими предметами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профессиях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показывают, как геометрия нужна архитектору, строителю, дизайнеру, инженеру и картографу. В каждой из этих профессий важно точно измерять, строить и соотносить части объекта между собой.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объединяют математику, черчение, технологию, информатику и иногда физику. Особенно заметна связь там, где требуется масштаб, расчёт расстояний, работа с планом и аккуратная запись данных.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комнаты, оформление стенда, разметка площадки и расчёт материала для ремонта — понятные примеры, близкие восьмиклассникам. В них легко увидеть, как геометрия помогает принять практическое решение.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теории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ученик не только применяет формулы, но и проверяет их на реальном объекте. Поэтому знания становятся более осмысленными и лучше запоминаются через результат работы.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продукты для 8 класса удобно проверять по чертежу и подписи: сразу видно размеры, масштаб и ход рассуждений.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наглядные формы с числами и пояснениями. Чертёж, план и таблица лучше всего показывают ход решения и итог.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продуктам проектных задач по геометрии для 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чаще всего получают в геометрических проектах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защите важно показать не только готовый продукт, но и то, как он был получен, проверен и объяснён.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Оценивается целостность работы: решение, точность и объяснение должны совпадать. Сильная защита показывает связь результата с геометрическими свойствами.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учебной проектной работы по 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оценивается в защите геометрической проектной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проектные задачи полезны на уроках геометрии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представлять фигуры, сравнивать их размеры и видеть, как меняется форма при повороте, масштабе или разметке. Это развивает умение мысленно работать с объектами.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проект требует внимательного чертежа, правильных измерений и проверки результата. Постепенно школьники начинают замечать даже небольшие ошибки и исправлять их до защиты.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связана с комнатой, стендом или планом участка, она перестаёт быть набором символов. Ученик понимает, что вычисление помогает получить полезный практический результат.
</a:t>
            </a:r>
            <a:endParaRPr lang="en-US" sz="1297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объяснять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нужно не только считать, но и рассказывать, почему выбран именно такой способ. Это помогает строить связный ответ, использовать геометрический язык и делать выводы ясно.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решения, выбор модели и проверка данных постепенно переводят школьника от работы по образцу к более уверенным и осознанным действиям в новой ситуации.
</a:t>
            </a:r>
            <a:endParaRPr lang="en-US" sz="13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особенно важна понятность замысла, а ближе к финалу — согласованность данных, рисунка и письменного вывода.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растёт последовательно: каждый следующий шаг опирается на предыдущий. Лучший результат появляется, когда нет разрыва между схемой, вычислениями и объяснением.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выполнения проектной задачи по 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качество работы от идеи к готовому результату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мини-проекта для 8 класса по геометрии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Формулировка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задачу об оформлении стенда и уточняет, какие размеры нужно измерить, чтобы проект был выполнимым и связанным с геометрией.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Измерения и 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снимают размеры поверхности, подбирают геометрические элементы оформления и решают, какие фигуры лучше использовать для аккуратного и удобного размещения.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Расчёты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площадей и периметров группа сравнивает варианты, составляет чертёж в масштабе и подбирает список материалов для выбранного решения.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Итоговый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план стенда с подписями, таблица размеров и краткое объяснение, почему выбранный вариант удобен, красив и подходит по 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понятной, когда её можно измерить, построить и объяснить
</a:t>
            </a:r>
            <a:endParaRPr lang="en-US" sz="251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задачи учат видеть за формулами реальные фигуры, размеры и отношения. Именно поэтому они помогают не просто решать, а понимать геометрию и применять её уверенно.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2026-05-29T05:03:48Z</dcterms:created>
  <dcterms:modified xsi:type="dcterms:W3CDTF">2026-05-29T05:03:48Z</dcterms:modified>
</cp:coreProperties>
</file>