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общество в Древней Руси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кто стоял выше, а кто — ниже в обществе Древней Руси.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складывалось государство, усиливались власть князя, значение земли и роль церкви. Войны, торговля и рост городов тоже меняли общество и разделяли людей по правам и обязанностям.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взялось неравенство в Древней Руси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 — главный правитель Древней Руси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считался главным правителем земли Русской: он собирал дань, руководил дружиной, заключал соглашения и решал важные споры, от которых зависела жизнь всего государства.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силу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власть держалась не только на личном авторитете, но и на дружине, поддержке богатой знати и крупных городов, где мнение жителей тоже приходилось учитывать.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суд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не просто командовал войском: он следил за порядком, распределял обязанности и мог вмешиваться в сложные конфликты, если они касались земли, торговли или безопасности.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Киеве, Новгороде и других центрах князю важно было договариваться с боярами и горожанами, потому что без их поддержки удержать власть было трудно.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показывает не только статус, но и разницу в доступе к земле, власти и защите закона.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слой, тем больше прав, богатства и влияния; чем ниже — тем сильнее зависимость и повинности.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лестница Древней Руси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Русской Правды и учебному курсу по истории Древней Руси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Дружина: опора князя и военная сила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Старшая дружина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дружинники были ближайшими людьми князя: они советовали ему, помогали управлять землёй и со временем сами становились боярами, получая высокий статус.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Младшая дружина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дружинники охраняли князя, участвовали в походах и сопровождали сбор дани. Для многих служба была способом подняться выше в обществе.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 службу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верность и военную помощь дружинники получали содержание, долю добычи, а иногда землю или кормление, то есть право получать доход с определённой территории.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опора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дружины князь не мог бы защищать города, вести походы и удерживать порядок. Поэтому военная служба была неотделима от власти и богатства.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9061"/>
            <a:ext cx="3934500" cy="17068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занимались разные группы общества и насколько сильно они зависели от власти и 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не только по богатству, но и по степени свободы, службы и близости к власти.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и их положение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и землевладельцы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были самыми влиятельными людьми после князя. Они владели большими землями, получали доход с урожая и зависимых людей и занимали важные должности.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при князе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участвовали в обсуждении важных дел, помогали принимать решения и часто были связующим звеном между княжеской властью и местной знатью.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бояре жили в богатых дворах, держали слуг и поддерживали торговые связи, чтобы укреплять своё богатство и положение в обществе.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высокий статус держался на земле, службе и близости к власти: чем больше имущества и обязанностей, тем заметнее было их 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и роль церкви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церковь стала влиятельной частью жизни страны. Священники и монахи не только проводили обряды, но и учили людей христианским правилам.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книги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монастырях переписывали книги, вели летописи и хранили знания. Поэтому церковь стала важным центром образования и письменной культуры.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помогало бедным, следило за обрядами, а также влияло на представления о семье, браке и нравственном поведении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пожертвования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владела землёй и получала пожертвования, что усиливало её авторитет и делало её заметным участником общественной и хозяйственной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трудностей к зависимости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бедность, долг и военные потери могли привести человека к зависимости.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Смерды — свободные общинники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Смерды составляли основную массу жителей Древней Руси. Они жили в общине, вместе решали хозяйственные вопросы и несли общие обязанности перед властью.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занятием смердов было земледелие. От их труда зависели урожай, запасы еды и благополучие всей округи, поэтому их роль в обществе была очень важной.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смерды считались свободными людьми, но должны были платить дань и выполнять повинности. Их жизнь сильно зависела от погоды, урожая и решений власти.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труд смердов обеспечивал хлебом города, дружину и княжеское хозяйство. Без них государство не могло бы получать доход и содержать управление.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занятия были тесно связаны друг с другом: мастерские снабжали рынок, а торговля приносила городу богатство и новые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торговля были основой городской жизни, а остальные занятия поддерживали управление, веру и повседневный быт.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жители городов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городах Древней Руси и их хозяйстве; IX–XIII века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торговые пути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везли купцы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перевозили меха, воск, мёд, хлеб, оружие и украшения. Эти товары ценились и внутри Руси, и далеко за её пределами, поэтому торговля приносила большой доход.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 варяг в греки» соединял Русь с Балтийским морем и Византией. По нему двигались не только товары, но и новости, опыт ремесленников и культурные влияния.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шла по Днепру, Волхову, Волге и Дону. Реки были удобнее сухопутных дорог, хотя путешествие занимало много времени и требовало осторожности.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платили пошлины, рисковали встретить разбойников и зависели от погоды. Поэтому успешная поездка требовала денег, опыта, охраны и хорошего знания маршрутов.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правовой статус в Древней Руси зависел от положения человека в обществе и его связи с властью.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был статус, тем больше было прав и тем сильнее закон защищал человека. Зависимые люди почти не имели самостоятельности.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разных слоев населения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семья в Древней Руси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 семье вели хозяйство, готовили пищу, пряли и ткали. Их ежедневный труд помогал сохранять порядок в доме и обеспечивать семью всем необходимым.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 заботились о детях, учили их бытовым навыкам и передавали семейные традиции. От их участия зависели порядок в доме и будущее младших членов семьи.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знатных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женщин из богатых семей могло быть заметное влияние на хозяйство, имущество и наследство. Их роль становилась важной, когда речь шла о землях, дворе и родственных связях.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 семейная жизнь находились под влиянием церкви и старых родовых обычаев. Поэтому личная жизнь людей была связана не только с семьёй, но и с общественными нормами.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власть в городе и на земле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решения князя превращались в сбор доходов, управление и выполнение повинностей на местах.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и участие горожан в управлении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было собранием горожан, на котором обсуждали важные дела города. Оно показывало, что в жизни Древней Руси существовали не только княжеская власть, но и участие общины.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известным вече стало в Новгороде. Там на нём решали вопросы войны и мира, приглашения князя, налогов и споров между влиятельными людьми.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не отменяло власть богатых бояр и купцов. Однако оно позволяло горожанам влиять на решения, которые затрагивали весь город, его порядок и безопасность.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вече менялась в зависимости от того, насколько сильны были бояре, купцы и городские общины. Поэтому в разных городах его значение было неодинаковым.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Русская Правда защищала порядок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 была главным письменным законом Древней Руси. Она помогала решать споры и показывала, какие поступки считались нарушением общественного порядка.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преступлений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устанавливал штрафы за убийство, кражу, побои и порчу имущества. Это было важно для сохранения спокойствия в обществе и защиты собственности.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 виры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виры зависел от положения человека. За знатных людей платили больше, чем за простых, поэтому закон ясно показывал неравенство 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 укрепляла власть и защищала богатство, землю и вещи. Она не уравнивала людей, а закрепляла различия между их правами и обязанностями.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разных слоев общества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жили в простых дворах, много работали в поле и зависели от погоды и урожая. Их быт был скромным, а запасов часто не хватало до нового сезона.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 чаще занимались ремеслом и торговлей. Их жизнь была связана с рынком, мастерскими, праздниками и постоянным движением людей и товаров.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и другие богатые люди жили в больших дворах, носили дорогую одежду и пользовались слугами. Их быт заметно отличался от жизни большинства населения.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занятия, одежда и жильё показывали разницу в богатстве, правах и обязанностях. По внешнему виду человека нередко можно было понять его положение в 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Руси статус не был случайным: его усиливали земля, служба и семья, а ослабляли долги, зависимость и отсутствие собственности.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положение человека сильнее всего влияли происхождение, земля и служба. Чем меньше свободы и имущества, тем ниже был статус.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определяло положение человека в обществе
</a:t>
            </a:r>
            <a:endParaRPr lang="en-US" sz="2299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общества Древней Руси; IX–XIII века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общество с разными ступенями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Руси положение человека зависело от земли, службы, богатства и свободы. Одни управляли, другие трудились, а закон закреплял эти различия и делал их заметными в повседневной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2026-05-31T23:05:01Z</dcterms:created>
  <dcterms:modified xsi:type="dcterms:W3CDTF">2026-05-31T23:05:01Z</dcterms:modified>
</cp:coreProperties>
</file>