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обзор медиапотребления у подростков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Медиапотребление занимает ключевую роль в жизни современных школьников, влияя на их развитие и общение.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медиапотребление и почему оно важно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Медиапотребление — это как и с какой частотой подростки используют медиа для получения информации и развлечений. Его роль растёт благодаря смартфонам, быстрому интернету и соцсетям, влияя на образование, досуг и общение.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медиа в жизни подростков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медиа и их роль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радио и печатные СМИ продолжают оставаться источниками информации, хотя и уступают место цифровым форматам. Они обеспечивают проверенный контент и рассматривают важные события с разных сторон.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— центр внимания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соцсети и видео-приложения стали главным способом получения информации и общения для подростков 11-13 лет. Здесь они находят новости, учатся и развлекаются.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и мобильные приложения в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через мессенджеры позволяет быстро обмениваться сообщениями и материалами. Мобильные приложения помогают в обучении и творчестве, делая процесс более интерактивным и увлекательным.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российские подростки регулярно используют интернет в повседневной жизни.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выходят в интернет ежедневно, уделяя в среднем около пяти часов в сутки социальным сетям и видеоконтенту.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популярности платформ среди школьников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YouTube и ВКонтакте являются ведущими площадками для общения и развлечений подростков среднего школьного возраста.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видеоконтенту, что отражает предпочтение визуального восприятия информации среди подростков.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Левада-Центр,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по которым подростки выбирают медиа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связи со сверстниками через социальные сети и мессенджеры помогает подросткам сохранять дружеские отношения в быстро меняющемся мире.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интернета для учёбы позволяет быстро находить нужную информацию и применять современные образовательные ресурсы для повышения знаний.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Развлекательный контент, включая короткие видео и игры, служит источником отдыха, снятия стресса и получения удовольствия.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Саморазвитие через просмотр обучающих видео и участие в онлайн-проектах формирует новые навыки и способствует личностному росту.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медиапотребления на учебные достижения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пользование цифровыми ресурсами расширяет кругозор и позитивно влияет на качество подготовки домашних заданий и понимание учебного материала.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чрезмерном времени в сети снижается концентрация и мотивация к учёбе, что негативно отражается на успеваемости и дисциплине.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день медиапользования школьника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Характерный распорядок активности учеников 8 класса с точки зрения медиапотребления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соцсети формируют мировоззрение подростков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тренды и челленджи подростки учатся новым формам общения и осваивают современные нормы поведения в цифровом обществе.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Инфлюенсеры и блогеры становятся важными источниками информации и примерами для подражания, влияя на интересы и стиль жизни.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мемов и видео способствует быстрому обмену эмоциями и укрепляет чувство принадлежности к сообществу сверстников.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 в жизни подростков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Онлайн-игры, такие как Minecraft, Roblox и Fortnite, занимают значительную часть свободного времени, стимулируя командную работу и креативность.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чрезмерное увлечение играми может привести к снижению физической активности и ограничению общения в реальной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распределение времени на различные виды медиа
</a:t>
            </a:r>
            <a:endParaRPr lang="en-US" sz="1957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регулярно взаимодействуют с разными медиаформатами. Цифровые платформы занимают основное время, в то время как традиционные виды медиа используются существенно меньше.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времени подростков посвящена цифровым медиа, особенно интернету и социальным сетям, тогда как традиционные формы, такие как телевидение и чтение, занимают меньше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медиапотребления подростков,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цифровых медиа для подростков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образовательным ресурсам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открывают доступ к бесплатным учебным материалам, помогающим углублять знания и осваивать новые темы вне школы.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творческих навыков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публикация собственного контента стимулируют творческое мышление и навыки самовыражения у подростков.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социального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Онлайн-сообщества и социальные сети позволяют заводить новых друзей и обмениваться опытом с разными людьми.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конкурсах и олимпиадах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предоставляет возможности для участия в дистанционных образовательных мероприятиях и соревнованиях.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негативные стороны медиапотребления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цифровой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сталкиваются с угрозами кибербуллинга, мошенничеством и рисками утечки персональных данных. Вредный контент также может негативно сказаться на эмоциональном состоянии.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чрезмерного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время в интернете снижает живое общение, способствует цифровой зависимости и ухудшает концентрацию, что влияет на учебу и социальное развитие.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гигиена: правила безопасности и самоконтроль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настраивайте приватность своих профилей и используйте надежные пароли для защиты личной информации от несанкционированного доступа.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перерывы в пользовании гаджетами, следите за временем онлайн и чередуйте занятия, чтобы избежать переутомления и информационного перенасыщения.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повседневных активностей помогает сохранять баланс между цифровой и реальной жизнью, укрепляя физическое и психическое здоровье.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для гармоничного медиапотребления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как альтернатива экрану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прогулки и занятия спортом способствуют поддержанию здоровья и помогают отвлечься от постоянного использования гаджетов, обеспечивая эмоциональный отдых.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самоорганизация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расписание времени для учебы и отдыха в интернете дисциплинирует подростков, формируя чувство ответственности и улучшая продуктивность.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обсуждения медиапривычек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диалог с родителями об использовании медиа помогает устанавливать доверительные отношения и совместно вырабатывать здоровые правила.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медиапотребления подростков 2010–2023 гг.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времени связано с распространением смартфонов и развитием соцсетей, что делает интернет более доступным и привлекательным для подростков.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прирост времени онлайн подтверждает значительное влияние технологического прогресса на формирование медиапривычек.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глобальных исследований медиаактивности подростков,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медиапотребления в разных странах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Южнокорейские и американские подростки проводят в интернете 7–8 часов в сутки, что отражает высокий уровень цифровизации и популярность онлайн-развлечений.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среднее экранное время составляет около 4,5 часов, что связано с культурой ограничения цифрового воздействия и развитием традиционных видов досуга.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подростки находятся в средней группе с показателем примерно 5 часов в день, сочетая цифровые и офлайн активности в своем режиме.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предпочтениях платформ обусловлены языковыми, культурными и технологическими условиями, что влияет на качество и направление медиапотребления.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примеры медиапотребления для развития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и образовательные проекты расширяют возможности подростков для самообразования и освоения новых навыков в удобное время и темпе.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конкурсах и коллаборациях через цифровые платформы способствует развитию творческого мышления и укреплению коммуникативных способностей.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медиапотребления подростков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 — Распространение ИИ-обучающих платформ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системы персонализируют обучение, подстраиваясь под индивидуальные потребности и темпы развития каждого школьника.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2027 — Массовое внедрение виртуальной и дополненной реальности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помогут сделать образовательный процесс более интерактивным и погружающим, расширяя возможности для экспериментов и творчества.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— Формирование смешанных цифровых и офлайн форматов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реального и виртуального взаимодействия станет основой обучения и общения, обеспечивая более разностороннее развитие личности.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осознанного медиапотребления для школьника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и сбалансированное отношение к медиа помогает подросткам успешно учиться, развиваться и сохранять психологическое здоровье в цифровом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2026-05-07T02:10:32Z</dcterms:created>
  <dcterms:modified xsi:type="dcterms:W3CDTF">2026-05-07T02:10:32Z</dcterms:modified>
</cp:coreProperties>
</file>