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вписанная и описанная окружности в правильном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величины, одна сторона, единые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правильный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треугольник часто встречается в задачах на площади, окружности и построения. В 9 классе важно уметь находить его высоту, а также радиусы вписанной и описанной окружностей.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правильного треугольника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треугольнике все три стороны равны, поэтому его удобно обозначать одной буквой a. Это сразу упрощает записи и делает формулы короче.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внутренний угол правильного треугольника равен 60°. Такая симметрия помогает быстро находить другие элементы фигуры и проверять правильность решения.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особая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проведённая из вершины к противоположной стороне, одновременно является высотой, медианой и биссектрисой. Она делит треугольник на две равные части.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прямоугольных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проведения этой линии фигура распадается на два одинаковых прямоугольных треугольника 30°–60°–90°. Именно из них выводятся основные формулы темы.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на два прямоугольных треугольника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опущенная из вершины, делит противоположную сторону пополам. Поэтому один из катетов нового треугольника равен a/2, а не всей стороне.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30° и 60°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получаются углы 30° и 60°, поэтому можно использовать известные свойства треугольника 30°–60°–90° и теорему Пифагора.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Гипотенузой становится сторона правильного треугольника, то есть a. Второй катет — это искомая высота h, которую нужно выразить через сторону.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особенно важно видеть обозначения a, h и a/2. Именно этот рисунок показывает, почему высота выражается через сторону с множителем √3/2.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стороны к прямоугольному треугольнику и применению теоремы Пифагора.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высоту правильного треугольника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высота зависит только от стороны и всегда больше половины этой стороны.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a√3/2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высота правильного треугольника через его сторону.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 по теореме Пифагора
</a:t>
            </a:r>
            <a:endParaRPr lang="en-US" sz="4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стандартные связи между сторонами и углами, которые используют при выводе формул правильного треугольника.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отношениям легко находить высоту и проверять вычисления.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в треугольнике 30°–60°–90°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прямоугольного треугольника 30°–60°–90°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в правильном треугольнике
</a:t>
            </a:r>
            <a:endParaRPr lang="en-US" sz="2483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треугольнике центр вписанной окружности находится в одной и той же точке, где пересекаются медианы, биссектрисы и высоты.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 до 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точка одинаково удалена от всех сторон фигуры. Поэтому из неё можно провести три одинаковых перпендикуляра к сторонам треугольника.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радиус r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стороны называют радиусом вписанной окружности. Оно одинаково для любой стороны, потому что треугольник обладает полной симметрией.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высотой правильного треугольника и положением центра вписанной окружности.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формуле радиуса вписанной окружности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получается из связи r = h/3 и помогает быстро находить радиус по одной стороне.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a√3/6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радиус вписанной окружности правильного треугольника.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 через высоту правильного треугольника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треугольнике центр описанной окружности находится ровно в середине фигуры. От него до каждой вершины можно провести радиус одинаковой длины. На рисунке это удобно показать тремя равными отрезками, выходящими из одной точки.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для трёх вершин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треугольника все важные центры совпадают. Поэтому одна и та же точка одновременно помогает строить и вписанную, и описанную окружности. Такое совпадение хорошо видно на симметричной схеме с вершинами, окружностью и общим центром.
</a:t>
            </a:r>
            <a:endParaRPr lang="en-US" sz="82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 центром вписанной окружности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радиуса к вершинам подчёркивают, что фигура одинаково устроена во всех направлениях. Если повернуть правильный треугольник, его вид не изменится, а расстояния от центра до вершин останутся равными. Именно поэтому радиус описанной окружности удобно обозначать одной буквой R.
</a:t>
            </a:r>
            <a:endParaRPr lang="en-US" sz="7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как часть симметрии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центр описанной окружности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величины выражаются через одну и ту же сторону, но отличаются коэффициентами. Это помогает быстро сравнивать их без дополнительных построений.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самая большая, радиус вписанной окружности — самый маленький; при этом R вдвое больше r, а h в три раза больше r.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высоты, радиуса вписанной и описанной окружностей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правильного треугольника: h = a√3/2, r = a√3/6, R = a/√3.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формулу радиуса описанной окружности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правильный треугольник со стороной a. Благодаря симметрии его центр окружности легко связать с высотой и вершинами фигуры.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Известна сторона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частей высоты получаем отношение R = 2h/3. Это позволяет выразить радиус окружности через уже найденную высоту.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Связь с высотой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h = a√3/2, получаем R = a/√3. Так одна сторона сразу задаёт радиус окружности, проходящей через все вершины.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Итоговая формула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основных элементов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высота, радиусы вписанной и описанной окружностей выражаются через сторону правильного треугольника и через высоту.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величины связаны между собой простыми отношениями. По одной стороне можно сразу найти и высоту, и оба радиуса.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формулы правильного треугольника.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такой стороне удобно проверить, что формулы работают согласованно: высота, радиус вписанной окружности и радиус описанной окружности выражаются через один и тот же параметр.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см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сразу найти все три величины без дополнительных измерений.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a = 12 см в формулы правильного треугольника.
</a:t>
            </a:r>
            <a:endParaRPr lang="en-US" sz="4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все значения кратно связаны между собой. Это делает проверку вычислений особенно быстрой и наглядной.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сохраняется: h больше R, а R больше r. Значит, одна сторона полностью определяет размер фигуры и её окружностей.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пример для a = 12 см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формулам h = a√3/2, r = a√3/6, R = a/√3 при a = 12 см.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радиуса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r и R меняют местами, хотя один относится к расстоянию до сторон, а другой — к расстоянию до вершин. Полезно сразу подписывать окружности на рисунке, чтобы не потерять смысл формулы.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половину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проведении высоты основание делится пополам, поэтому появляется отрезок a/2. Если пропустить этот шаг, невозможно правильно получить треугольник 30°–60°–90° и верную формулу высоты.
</a:t>
            </a:r>
            <a:endParaRPr lang="en-US" sz="965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неверный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пишут h = a/2, но в правильном треугольнике высота больше половины стороны. В формуле обязательно присутствует множитель √3/2, который появляется из теоремы Пифагора.
</a:t>
            </a:r>
            <a:endParaRPr lang="en-US" sz="1034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понимают радиус R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 — это расстояние от центра до вершины, а не до стороны. Если помнить это, легче отличить R от r и избежать путаницы в ответе.
</a:t>
            </a:r>
            <a:endParaRPr lang="en-US" sz="10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стандартных формулах правильного треугольника.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сторона правильного треугольника, форма уже определена полностью. Из-за равных сторон и углов высота, вписанная окружность и описанная окружность тоже становятся однозначно известными. На схеме это видно по строгой симметрии и общему центру.
</a:t>
            </a:r>
            <a:endParaRPr lang="en-US" sz="551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сторона — вся фигура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треугольнике центр окружностей находится в особом месте, где сходятся главные линии. Он одинаково удалён и от сторон, и от вершин, поэтому фигура выглядит уравновешенной. Именно это свойство объединяет все изученные формулы.
</a:t>
            </a:r>
            <a:endParaRPr lang="en-US" sz="59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как точка равновесия
</a:t>
            </a:r>
            <a:endParaRPr lang="en-US" sz="1349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равных угла по 60° и совпадающие центры показывают, что треугольник устроен очень упорядоченно. Отрезки к сторонам и вершинам имеют чёткие связи, а это позволяет быстро находить нужные величины без лишних вычислений.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каждом отрезке
</a:t>
            </a:r>
            <a:endParaRPr lang="en-US" sz="1289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формулы на самом деле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треугольника одна сторона определяет высоту, радиус вписанной окружности и радиус описанной окружности. Формулы h = a√3/2, r = a√3/6 и R = a/√3 связаны простыми отношениями и отражают его симметрию.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2026-06-03T13:36:37Z</dcterms:created>
  <dcterms:modified xsi:type="dcterms:W3CDTF">2026-06-03T13:36:37Z</dcterms:modified>
</cp:coreProperties>
</file>