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Theatre and Cinema: How Two Arts Began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обрядов к экрану: как театр и кино научились рассказывать истории.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Theatre and Cinema Matter in English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читать познавательные тексты, расширять словарь по Culture and Entertainment и сравнивать, как театр и кино передают действие, чувства и смысл на сцене и экране.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 Rituals to Storytelling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Обряды Древней Греции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театральные действия возникли в религиозных праздниках и обрядах, посвящённых богам. Люди не просто наблюдали, а участвовали в общем действии.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исполнителей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ритуалы стали превращаться в постановки с актёрами, хором и зрителями. История начала отделяться от обряда и становиться искусством.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 век до н. э.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Афинах оформились трагедия и комедия — главные жанры древнегреческого театра. Они позволяли говорить о мифах и человеческом характере.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взгляд на 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стал показывать не только богов и героев, но и выбор, ошибки, ответственность и слабости людей. Так он стал ближе к жизни.
</a:t>
            </a:r>
            <a:endParaRPr lang="en-US" sz="9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Ancient Greek Theatre: Space and Structure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сцена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театры строили под открытым небом, чаще всего на склонах холмов. Такая форма помогала естественно использовать пространство и делала спектакль частью ландшафта.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видимость и звук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Полукруглая планировка помогала зрителям видеть происходящее на сцене и слышать актёров. Архитектура театра была тесно связана с задачами выступления.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Orchestra служила местом для хора, skene находилась за сценой, а theatron обозначал места для зрителей. Эти элементы определяли устройство античного театра.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посмотреть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иллюстрации подойдёт театр в Эпидавре или античная маска актёра. Такое изображение помогает представить масштаб и атмосферу древнего представления.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Important Writers of Ancient Theatre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и её мастера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Эсхил, Софокл и Еврипид заложили основу классической греческой трагедии. Их пьесы помогли театру стать серьёзным искусством размышления о судьбе и выборе.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пьесы поднимали вопросы власти, долга, ответственности и человеческих ошибок. Эти темы остаются понятными и сегодня, поэтому тексты продолжают изучать в школе.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Аристофана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Аристофан прославился комедиями, в которых он высмеивал привычки, споры и политику своего города. Его пьесы показывали, что театр может быть и острым, и смешным.
</a:t>
            </a:r>
            <a:endParaRPr lang="en-US" sz="1157" dirty="0"/>
          </a:p>
        </p:txBody>
      </p:sp>
      <p:sp>
        <p:nvSpPr>
          <p:cNvPr id="12" name="Text 5"/>
          <p:cNvSpPr txBox="1"/>
          <p:nvPr/>
        </p:nvSpPr>
        <p:spPr>
          <a:xfrm>
            <a:off x="4822900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драматургии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сюжеты античного театра стали образцами ранней драматургии. Они показали, как через сцену можно говорить о вечных вопросах человеческой жизни.
</a:t>
            </a:r>
            <a:endParaRPr lang="en-US" sz="11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771770"/>
            <a:ext cx="4794300" cy="17696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Theatre Changed Across the Ages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менялись место, аудитория и формы постановок в разные эпохи.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менялся вместе с обществом, но интерес к живому рассказу сохранялся во все эпохи.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истории культуры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 Ritual to Modern Stage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театра от обрядового действия к профессиональной сцене.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Theatre in the Renaissance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23977" y="2084817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и узнаваемый стиль
</a:t>
            </a:r>
            <a:pPr algn="l" indent="0" marL="0">
              <a:lnSpc>
                <a:spcPct val="115000"/>
              </a:lnSpc>
              <a:buNone/>
            </a:pPr>
            <a:r>
              <a:rPr lang="en-US" sz="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театра делала представление более свободным и динамичным. Зрители легко узнавали характеры и ситуации, даже когда реплики менялись от показа к показу.
</a:t>
            </a:r>
            <a:endParaRPr lang="en-US" sz="1062" dirty="0"/>
          </a:p>
        </p:txBody>
      </p:sp>
      <p:sp>
        <p:nvSpPr>
          <p:cNvPr id="10" name="Text 3"/>
          <p:cNvSpPr txBox="1"/>
          <p:nvPr/>
        </p:nvSpPr>
        <p:spPr>
          <a:xfrm>
            <a:off x="423977" y="307948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театр
</a:t>
            </a:r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Англии эпохи Шекспира строились новые театры, включая The Globe. Туда приходили люди разных сословий, и театр становился общим городским развлечением.
</a:t>
            </a:r>
            <a:endParaRPr lang="en-US" sz="1101" dirty="0"/>
          </a:p>
        </p:txBody>
      </p:sp>
      <p:sp>
        <p:nvSpPr>
          <p:cNvPr id="11" name="Text 4"/>
          <p:cNvSpPr txBox="1"/>
          <p:nvPr/>
        </p:nvSpPr>
        <p:spPr>
          <a:xfrm>
            <a:off x="423977" y="1090150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XVI века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Италии появились профессиональные актёрские труппы и комедия дель арте. Спектакли строились на масках, повторяющихся типах персонажей и живой импровизации.
</a:t>
            </a:r>
            <a:endParaRPr lang="en-US" sz="1124" dirty="0"/>
          </a:p>
        </p:txBody>
      </p:sp>
      <p:sp>
        <p:nvSpPr>
          <p:cNvPr id="12" name="Text 5"/>
          <p:cNvSpPr txBox="1"/>
          <p:nvPr/>
        </p:nvSpPr>
        <p:spPr>
          <a:xfrm>
            <a:off x="423977" y="407414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и удовольствие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Возрождения соединяли поэзию, развлечение и размышление о жизни. Театр в этот период стал одновременно популярным и литературно значимым искусством.
</a:t>
            </a:r>
            <a:endParaRPr lang="en-US" sz="104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Cinema Became Possible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оптики к фотографии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стало возможным благодаря камере-обскуре и фотографии. Эти открытия научили людей фиксировать изображение и постепенно подготовили появление движущегося кадра.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Плёнка и проектор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Киноплёнка позволила записывать короткие эпизоды, а проектор — выводить их на экран. Это превратило отдельные изображения в зрелище для большой аудитории.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кадры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учёные и изобретатели начали записывать движение по частям. Так появилась идея показывать не один снимок, а целую смену кадров.
</a:t>
            </a:r>
            <a:endParaRPr lang="en-US" sz="1157" dirty="0"/>
          </a:p>
        </p:txBody>
      </p:sp>
      <p:sp>
        <p:nvSpPr>
          <p:cNvPr id="12" name="Text 5"/>
          <p:cNvSpPr txBox="1"/>
          <p:nvPr/>
        </p:nvSpPr>
        <p:spPr>
          <a:xfrm>
            <a:off x="4822900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способ смотреть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изображение стало двигаться, зрители увидели события иначе: не как неподвижную сцену, а как живой поток действия. Так родился киносеанс.
</a:t>
            </a:r>
            <a:endParaRPr lang="en-US" sz="11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Steps Toward Cinema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что кино возникло не сразу: сначала появилась фотография, затем съёмка движения, а после — публичный показ.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подготовил следующий, поэтому кино стало результатом длительного технического развития.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фотографии и раннего кино: 1826, 1878, 1895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вечер, с которого началось кино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Парижский сеанс, о котором заговорили все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 декабря 1895 года в Париже братья Люмьер показали публике платные короткие фильмы. В небольшом зале зрители впервые увидели движущиеся изображения на стене и почувствовали, что перед ними рождается новое искусство.
</a:t>
            </a:r>
            <a:endParaRPr lang="en-US" sz="954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поезд «въехал» в историю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самых известных фильмов сеанса — «Прибытие поезда». Простая сцена с платформой и вагоном произвела сильное впечатление, потому что люди увидели привычный сюжет в непривычной, движущейся форме.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кадры повседневной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экране появились не только поезда, но и рабочие, выходящие с фабрики, а также уличные зарисовки. Эти короткие сюжеты напоминали зрителям сцены из реальной жизни и помогали понять, что кино может показывать мир вокруг.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4828"/>
            <a:ext cx="202200" cy="20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4828"/>
            <a:ext cx="202200" cy="20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4777"/>
            <a:ext cx="202200" cy="20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первые фильмы были такими короткими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Тяжёлая камера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кинокамеры были громоздкими и неудобными в работе. Снимать долго было сложно, поэтому операторы выбирали один простой эпизод и фиксировали его без лишних перестроек.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плёнка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Плёнка позволяла записать лишь несколько десятков секунд. Из-за этого ранние фильмы строились вокруг одного действия и не могли рассказывать длинные, сложные истории.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звука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кино ещё не было синхронного звука, поэтому зрителю приходилось понимать сюжет только по изображению. Это делало короткие и наглядные сцены особенно удобными.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яркий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Режиссёры снимали прибытие поезда, движение транспорта, игру детей или выход людей из здания. Такие сюжеты были простыми, понятными и сразу привлекали внимание публики.
</a:t>
            </a:r>
            <a:endParaRPr lang="en-US" sz="104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770" y="919100"/>
            <a:ext cx="7490659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 кино: сходство и различия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два искусства используют разные средства, чтобы рассказывать истории и удерживать внимание зрителя.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создаёт впечатление живого присутствия, а кино — зафиксированного изображения. Оба искусства воздействуют на зрителя, но делают это разными способами.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истории культуры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6200" y="270000"/>
            <a:ext cx="38475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кино взяло у театра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50580" y="2311532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 и грим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 на сцене, в раннем кино костюмы и грим помогали быстро показать характер героя и время действия. Это было особенно важно, когда кадры были короткими.
</a:t>
            </a:r>
            <a:endParaRPr lang="en-US" sz="1094" dirty="0"/>
          </a:p>
        </p:txBody>
      </p:sp>
      <p:sp>
        <p:nvSpPr>
          <p:cNvPr id="11" name="Text 3"/>
          <p:cNvSpPr txBox="1"/>
          <p:nvPr/>
        </p:nvSpPr>
        <p:spPr>
          <a:xfrm>
            <a:off x="450580" y="3199856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перед камерой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ранних фильмах камера стояла неподвижно, а действие разворачивалось как на театральной площадке. Такой способ съёмки делал новое искусство понятным для зрителей.
</a:t>
            </a:r>
            <a:endParaRPr lang="en-US" sz="1046" dirty="0"/>
          </a:p>
        </p:txBody>
      </p:sp>
      <p:sp>
        <p:nvSpPr>
          <p:cNvPr id="12" name="Text 4"/>
          <p:cNvSpPr txBox="1"/>
          <p:nvPr/>
        </p:nvSpPr>
        <p:spPr>
          <a:xfrm>
            <a:off x="450580" y="1423200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Актёрская игра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фильмы опирались на выразительную игру актёров, потому что зритель должен был понять сюжет без звука. Жесты, мимика и позы пришли в кино из театральной традиции.
</a:t>
            </a:r>
            <a:endParaRPr lang="en-US" sz="1046" dirty="0"/>
          </a:p>
        </p:txBody>
      </p:sp>
      <p:sp>
        <p:nvSpPr>
          <p:cNvPr id="13" name="Text 5"/>
          <p:cNvSpPr txBox="1"/>
          <p:nvPr/>
        </p:nvSpPr>
        <p:spPr>
          <a:xfrm>
            <a:off x="450580" y="4088183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приёмы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кино добавило крупный план, смену ракурса и монтаж. Эти средства сделали экранный рассказ более самостоятельным и помогли кино выйти за пределы театральной модели.
</a:t>
            </a:r>
            <a:endParaRPr lang="en-US" sz="104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смотрели в раннем кино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зрители чаще выбирали короткие и понятные фильмы, которые можно было показать без длинного рассказа. Разнообразие жанров быстро сделало кино популярным.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кино было прежде всего зрелищем движения и новизны. Хроника и развлекательные сценки лучше всего подходили для первых сеансов.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истории кино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 кино как зеркало эпохи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25775" y="1437813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 легенды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долго сохранял связь с мифами, героями и важными событиями прошлого. Через такие сюжеты зрители узнавали, как люди объясняли мир и свои поступки.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5775" y="2259428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 повседневность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быстро стало показывать улицы, транспорт, одежду и обычные профессии. Благодаря этому фильмы стали источником сведений о жизни своего времени.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5775" y="3081044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театр, и кино передают не только события, но и манеру говорить, шутить и спорить. По этим деталям историки могут понять, чем жило общество.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5775" y="3902644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пьесы и фильмы помогают сохранять память о прошлом. Они показывают, как менялись ценности, вкусы и представления людей о мире.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зрители изменили искусство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рост аудитории менял форму театра и кино.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театр и кино важны и сегодня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спектакль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ценят за то, что актёры играют перед зрителем здесь и сейчас. Каждый показ немного отличается, поэтому у зрителя остаётся ощущение неповторимого события.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Сохранённый фильм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можно записать, показать многим людям и сохранить на долгие годы. Один фильм может смотреть целое поколение, а затем — следующее.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театр использует свет, звук и сценические эффекты, а кино — новые способы съёмки и обработки изображения. Это помогает искусству оставаться интересным.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аудиторией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искусства продолжают разговаривать со зрителем на понятном языке эмоций, образов и действий. Именно поэтому они остаются важной частью культуры.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театра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вырос из обрядов, праздников и древнегреческих представлений. Сначала он был связан с ритуалом, а затем стал самостоятельным искусством с актёрами и жанрами.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первого сеанса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 декабря 1895 года в Париже братья Люмьер провели один из первых платных киносеансов. Эта дата считается важной в истории мирового кино.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кино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стало возможным благодаря фотографии, плёнке и проектору. Эти изобретения позволили показывать движение на экране и собирать большую аудиторию.
</a:t>
            </a:r>
            <a:endParaRPr lang="en-US" sz="1157" dirty="0"/>
          </a:p>
        </p:txBody>
      </p:sp>
      <p:sp>
        <p:nvSpPr>
          <p:cNvPr id="12" name="Text 5"/>
          <p:cNvSpPr txBox="1"/>
          <p:nvPr/>
        </p:nvSpPr>
        <p:spPr>
          <a:xfrm>
            <a:off x="4822900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у двух искусств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 кино по-разному показывают мир, но оба используют действие, образ и эмоцию. Именно поэтому они легко удерживают внимание зрителя.
</a:t>
            </a:r>
            <a:endParaRPr lang="en-US" sz="11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искусства — одна потребность человека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 кино появились в разные времена, но оба отвечают на одно человеческое желание — рассказывать истории. Технологии меняют форму, а интерес к эмоциям, образам и зрителю остаётся.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2026-05-31T00:58:12Z</dcterms:created>
  <dcterms:modified xsi:type="dcterms:W3CDTF">2026-05-31T00:58:12Z</dcterms:modified>
</cp:coreProperties>
</file>