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Оказание первой помощи в экстремальных ситуациях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Действуйте быстро, безопасно и по порядку, чтобы помочь до приезда медиков.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помощь может спасти жизнь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минуты после происшествия состояние человека может резко ухудшиться. Сильное кровотечение, остановка дыхания, потеря сознания и тяжёлые ожоги требуют немедленных действий до приезда скорой помощи.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опасности: огня, дыма, электричества, газа, транспорта, воды или обрушения. Безопасность спасателя всегда важнее спешки.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быстро проверьте сознание, дыхание и наличие сильного кровотечения. Эти признаки помогают понять, нужна ли немедленная помощь и какой шаг делать следующим.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угроза жизни, сразу звоните 112. При нескольких пострадавших сначала помогайте тем, у кого нет дыхания или есть очень сильное кровотечение.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оказания помощи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экстремальной ситуации: от проверки места до помощи при отсутствии дыхания.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вызвать экстренную помощь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сообщить диспетчеру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точный адрес, ориентиры рядом, число пострадавших и их возраст. Сразу скажите, есть ли сознание, дыхание и какая травма произошла.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коротко и ясно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своё имя и номер телефона, чтобы диспетчер мог при необходимости связаться с вами. Говорите спокойно, без лишних подробностей, и отвечайте на вопросы по порядку.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кровотечение: признаки и первые действия
</a:t>
            </a:r>
            <a:endParaRPr lang="en-US" sz="2365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 заметно по быстрому потоку крови, промокшей одежде и общей слабости. Человек может бледнеть, покрываться холодным потом и терять силы.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действие — сильно прижать рану чистой тканью или бинтом. Если нужно, наложите давящую повязку и не убирайте её без необходимости.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очень сильном кровотечении на руке или ноге используют жгут. Его накладывают выше раны, а время обязательно запоминают или записывают.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остановки кровотечения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помогает выбрать самый быстрый и безопасный вариант.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кровотечении конечности жгут действует быстрее других способов, но время его наложения нужно обязательно зафиксировать.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первой помощи: базовые способы остановки кровотечения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Раны, ушибы и подозрение на перелом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рану закрывают чистой салфеткой или бинтом, чтобы защитить её от грязи и уменьшить риск заражения. Повязка должна быть аккуратной и не слишком тугой.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перелом конечность не выпрямляют. Её фиксируют в том положении, в котором она находится, чтобы не усилить боль и травму.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помощи важно сохранять спокойствие, следить за состоянием пострадавшего и не давать ему делать лишних движений, особенно при сильной боли.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упал с высоты, жалуется на боль в шее или спине, а также на онемение рук и ног, его не перемещают без крайней необходимости.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бывают самыми срочными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состояния встречаются чаще и требуют быстрой реакции без промедления.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срочные угрозы — отсутствие дыхания и сильная потеря крови, потому что они быстрее всего становятся опасными для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первой помощи, 2025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Сердечно-лёгочная реанимация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дышит нормально, немедленно переходят к компрессиям грудной клетки. Одновременно вызывают 112, если это ещё не сделано.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Компрессии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Нажимают на грудную клетку 100–120 раз в минуту, глубиной примерно 5–6 см у подростков и взрослых. Важно не делать длинных пауз.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Продолжение до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 нажатий делают 2 вдоха только при наличии навыка и возможности. Если не умеете делать вдохи, продолжайте непрерывные компрессии до приезда медиков.
</a:t>
            </a:r>
            <a:endParaRPr lang="en-US" sz="8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Удушье и инородное тело в дыхательных путях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может говорить, хватает себя за горло, кашляет слабо или совсем беззвучно, это признак опасного удушья. В такой момент важно быстро оценить, проходит ли воздух.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частичной закупорке лучше не мешать кашлю, а при полной непроходимости действовать по возрасту пострадавшего. Цель помощи — как можно быстрее освободить дыхательные пути и вызвать 112.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223" y="1303509"/>
            <a:ext cx="340931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ожогах и чего избегать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Термический ожог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Поражённое место охлаждают прохладной водой 10–20 минут. Это уменьшает боль и глубину повреждения, если помощь начата сразу после контакта с горячим предметом или жидкостью.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ожог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долго промывают большим количеством воды, чтобы смыть опасное вещество. Важно не тереть кожу и по возможности снять загрязнённую одежду, не касаясь реагента руками.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Электротравма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прекращают действие тока, и только потом подходят к пострадавшему. Прикосновение к человеку под напряжением опасно и для помощника, поэтому безопасность здесь первична.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смазывать ожог маслом, кремом или зубной пастой, а также прикладывать лёд. Такие действия не лечат повреждение и могут усилить травму кожи.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человеку при утоплении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до приезда медиков: сначала безопасность, затем спасение, проверка дыхания и при необходимости СЛР.
</a:t>
            </a:r>
            <a:endParaRPr lang="en-US" sz="8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 обморожение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можно заметить по дрожи, вялости, сонливости и спутанной речи. Человека нужно как можно быстрее перенести в тёплое место и убрать воздействие ветра, снега или холодной воды.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мокрой одежды снимают влагу, затем укрывают сухими вещами и, если пострадавший в сознании, дают тёплое сладкое питьё. Резкие движения и горячая ванна здесь не подходят.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Обмороженные участки согревают постепенно, без сильного трения и без прямого жара. Слишком быстрое нагревание может повредить ткани ещё сильнее, чем сам холод.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и обезвоживание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перегрев важно сразу уйти в тень, снять лишнюю одежду и начать охлаждение тела, не оставляя человека одного.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спутанности и высокой температуры, тем срочнее нужна помощь и быстрое охлаждение без промедления.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первой помощи; дата не требуется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аптечке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для первой помощи помогает быстро действовать при самых частых травмах и не терять время на поиск нужных вещей.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минимальный набор позволяет закрыть рану, защитить помощника и поддержать пострадавшего до прибытия взрослых или медиков.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набор первой помощи для дома и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опасные мифы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давать питьё человеку, если он без сознания или плохо отвечает на вопросы. Жидкость может попасть в дыхательные пути и сделать состояние ещё опаснее.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пытайтесь вытащить глубоко застрявший предмет из раны или горла. Такие действия часто усиливают кровотечение и повреждают ткани вокруг предмета.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не мажут жиром, маслом или кремом и не присыпают порошками. Эти средства мешают охлаждению кожи и затрудняют оценку глубины повреждения.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пострадавшего одного и не переносите его без причины при подозрении на травму позвоночника. Спокойные и последовательные действия обычно безопаснее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навыки первой помощи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полезно отрабатывать на простых ситуациях, чтобы в настоящей экстренной обстановке не тратить время на сомнения.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безопасность, вызов помощи и быстрая проверка дыхания и кровотечения: именно они помогают не пропустить угрозу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первой помощи из 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 жизненных примерах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 на уроке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бинт, салфетки и перчатки, а рядом стоит телефон с номером 112. Одноклассники вспоминают, что сначала нужно остановить кровь и закрыть рану чистой повязкой. Такой пример помогает увидеть, как простые действия работают прямо в школе.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без сознания в автобусе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не спорят и не толкают пострадавшего, а быстро проверяют дыхание и зовут взрослых или диспетчера. В такой сцене особенно важны спокойствие, точное сообщение о состоянии человека и понимание, что лишние движения могут навредить.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 на кухне и помощь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вспоминает, что место ожога нельзя смазывать маслом, а у воды — нельзя подходить без осторожности. Эти две ситуации показывают, что правила первой помощи нужны не только на уроке, но и в обычной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нужно помнить всегда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первой помощи — сначала обезопасить себя, затем вызвать 112 и быстро проверить дыхание и кровотечение. Спокойствие, последовательность и простые действия помогают выиграть драгоценное время.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2026-05-20T22:37:00Z</dcterms:created>
  <dcterms:modified xsi:type="dcterms:W3CDTF">2026-05-20T22:37:00Z</dcterms:modified>
</cp:coreProperties>
</file>