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в прямоугольном треугольнике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катеты, гипотенузу и острые углы: как их сравнивать и находить неизвестные.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школьной геометрии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встречается на чертежах, при измерениях и построениях. В нём один угол 90°, а два других в сумме дают 90°. Зная связи углов и сторон, можно вычислять неизвестное без лишних измерений.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прямоугольного треугольника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образуют прямой угол, поэтому они «встречаются» в точке с отметкой 90°. Именно катеты участвуют в прямом угле, и от них зависит форма треугольника.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лежит напротив прямого угла и всегда самая длинная сторона. В обозначениях её удобно записывать как c, потому что она фигурирует в главной формуле.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углы обычно называют α и β, причём α + β = 90°. Стороны записывают как a, b и c: a и b — катеты, c — гипотенуза; так проще работать с формулами.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углы и стороны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большему острому углу соответствует более длинная сторона напротив него: если угол α больше, то противолежащий катет длиннее. Эта связь помогает сравнивать стороны без вычислений.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острый угол увеличивается, противолежащий ему катет тоже растёт, а другой катет — уменьшается. На рисунках это особенно хорошо видно, когда сравнивают треугольники с одной гипотенузой.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острого угла и противолежащего катета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фиксированной гипотенузе длина противолежащего катета равна произведению гипотенузы на sin угла.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устойчивую закономерность: чем больше угол, тем больше противолежащий катет; при уменьшении угла он сокращается.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Построено по соотношению длины катета и функции sin для демонстрации (данные условные, без привязки к конкретному масштабу).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c² = a² + b²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позволяет находить длину гипотенузы или катета по двум другим сторонам.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(классическая теорема Пифагора).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— основное правило для прямоугольных треугольников. Именно она связывает стороны через квадрат длины, поэтому вычисления получаются надёжными и быстрыми.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Пифагоровы тройки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чисел (a, b, c) образуют прямоугольный треугольник, если выполняется равенство a² + b² = c². Их удобно держать под рукой для проверки расчётов и эскизов.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тройки помогают быстро убедиться, что найденные стороны «сходятся» и что выбранная сторона действительно является гипотенузой.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задания и справочные сведения о пифагоровых тройках.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 тангенс острого угла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острого угла — это отношение противолежащего катета к гипотенузе. Он отвечает за «насколько противолежащая сторона заметна» по сравнению с самой длинной.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— отношение противолежащего катета к прилежащему. Поэтому он связывает два катета напрямую и часто нужен, когда в условии даны обе эти стороны.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— отношение прилежащего катета к гипотенузе. Через него удобнее описывать вклад стороны, которая лежит рядом с данным углом.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величины зависят только от величины угла. Это позволяет решать задачи, где угол известен, а надо найти длину одной стороны.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синуса для углов 30°, 45° и 60°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угла значение синуса растёт, потому что противолежащий катет «становится заметнее».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для 30°, 45° и 60° удобно запоминать: они помогают быстро подбирать сторону без сложных вычислений.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 для углов 30°, 45°, 60° (школьные таблицы).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30°–60°–90°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30°–60°–90° гипотенуза в 2 раза больше меньшего катета, а больший катет равен меньшему катету, умноженному на √3. Это даёт готовые соотношения для задач.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меньший катет обозначить x, то стороны будут x, x√3 и 2x. Такой «набор» часто используется, когда угол 30° или 60° уже задан в условии.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катета на √2 даёт длину гипотенузы в этом равнобедренном прямоугольном треугольнике.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(свойства равнобедренного прямоугольного треугольника).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острых угла равны, катеты совпадают. Тогда гипотенуза выражается через катет одной короткой формулой — это ускоряет вычисления в задачах на диагональ квадрата.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неизвестной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формулы в прямоугольном треугольнике: по данным условия выбирают Пифагора или тригонометрию.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неизвестный угол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Если известны две стороны, вычисляют один острый угол через синус, косинус или тангенс: выбирают отношение, в котором «подходящие» стороны стоят в числителе и знаменателе.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Затем находят второй острый угол: он равен 90° минус найденный первый, потому что в прямоугольном треугольнике сумма острых углов всегда 90°.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Подставляют проверку по смыслу: угол должен получиться острым, а числа не должны противоречить длинам сторон и исходному рисунку задачи.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выбирать Пифагора, синус, косинус или тангенс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Определяйте нужное отношение по рисунку: что стоит напротив угла, что прилежит к нему, и какие стороны даны целиком.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теорема Пифагора работает только при знании двух сторон треугольника с прямым углом, а тригонометрия — при наличии угла.
</a:t>
            </a:r>
            <a:endParaRPr lang="en-US" sz="843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 определения синуса, косинуса, тангенса (учебная программа 7 класса).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9779" y="3465336"/>
            <a:ext cx="54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в реальных измерениях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здания или столба удобно находить, когда измерен наклон и расстояние по земле: прямой угол задаёт рамку для расчёта по сторонам и углам.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угол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длине тени и росту можно восстановить угол наклона лучей. Прямоугольный треугольник помогает перейти от измерения одной величины к другой.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реки и обходы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две точки на берегу и расстояние между ними, угол позволяет связать прямые и «скрытые» расстояния через треугольник с прямым углом.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лестницы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известной длине лестницы и угле к стене вычисляют высоту подъёма или безопасный наклон. Формулы выбирают по тому, что именно задано.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478348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специальные случаи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часто встречающихся треугольника: в каждом сразу известны соотношения между катетами и гипотенузой.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значения позволяют записать стороны сразу: меньше тратить времени на вычисления и меньше допускать ошибок при подстановке.
</a:t>
            </a:r>
            <a:endParaRPr lang="en-US" sz="848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геометрии, свойства специальных прямоугольных треугольников.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катет и гипотенузу: гипотенуза всегда лежит напротив прямого угла и является самой длинной стороной. Если перепутать, итоговые значения выйдут заведомо неверными.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неправильно выбирать синус, косинус или тангенс: нужно определить, какие стороны стоят напротив и рядом с данным углом. Также встречается смешение градусов и длин сторон.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самопроверка после вычислений в прямоугольном треугольнике.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отношения сторон при разных углах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30° к 60° отношения между сторонами смещаются: доля «напротив угла» растёт, а доля «прилежащей» уменьшается. При 45° соотношения симметричны.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устойчивые пропорции внутри прямоугольного треугольника и помогает сравнивать разные углы без построения нового рисунка целиком.
</a:t>
            </a:r>
            <a:endParaRPr lang="en-US" sz="83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соотношения: sin и cos для 30°, 45°, 60°; отношения выводятся как (противолежащий/гипотенуза), (прилежащий/гипотенуза) и (противолежащий/прилежащий).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стороны и углы связаны через теорему Пифагора и тригонометрию. Для 7 класса важны гипотенуза, катеты, специальные случаи 30°–60°–90° и 45°–45°–90° и выбор формулы по данным задачи.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2026-05-12T01:18:02Z</dcterms:created>
  <dcterms:modified xsi:type="dcterms:W3CDTF">2026-05-12T01:18:02Z</dcterms:modified>
</cp:coreProperties>
</file>