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народные сказания стали частью поэзии и образа героя.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их герои в поэзии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Поэтов привлекали старина, фольклор и история: через былинных героев они показывали характер народа, его память о прошлом и нравственные идеалы.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поэты XIX века обращались к былинам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это эпическая песня о богатырях, их подвигах и защите Русской земли. В ней важны торжественный тон и ощущение большой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 характерны повторы, устойчивые эпитеты, гипербола и особый сказовый ритм. Эти признаки делают текст запоминающимся и похожим на живую устную речь.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действуют не ради себя, а ради народа, Киева и князя Владимира. Именно поэтому былина помогает поэтам XIX века говорить о долге и служении.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богатыри в поэзии XIX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чаще всего воплощает огромную силу, выносливость и готовность защищать родную землю. В литературе он становится образом надёжного защитника народа.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и Алёша Попович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связан с разумом, воспитанностью и умением действовать не только мечом. Алёша Попович, напротив, выделяется смекалкой, ловкостью и находчивостью.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былин привлекали поэтов XIX века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чаще выбирали мотивы, которые помогали создать образ героя-защитника и подчеркнуть высокое значение подвига.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гражданские и героические темы; личные и бытовые мотивы отходят на второй план.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«Былины и их герои в поэзии XIX 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интерес к народной древности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герой в романтической литературе — это не просто силач, а человек внутреннего достоинства, свободы и верности своему делу. Такой образ звучит торжественно и возвышенно.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видел в народном творчестве живую память истории. Поэтому древние сюжеты стали особенно важны для поэтов, стремившихся понять характер народа.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стиль, контрасты добра и зла, серьёзная интонация и внимание к старине помогали соединить прошлое Руси с современными представлениями о чести и долге.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поэтическом слове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 создаёт в стихах ощущение старинной Руси: в них слышны торжественная речь, уважение к истории и интерес к народной памяти. Богатырь у него выглядит частью большой и цельной страны.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как служение государству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Толстого важны воинская честь, верность Родине и готовность защищать общее дело. Герой не выделяется ради себя: его сила приобретает смысл только тогда, когда служит России и людям.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и образ богатыря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былинная интонация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Былинные черты помогают поэту расширить исторический масштаб сюжета. Читатель воспринимает событие не как частный эпизод, а как часть памяти народа.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интонация делает образы особенно значительными. Через неё Пушкин связывает сказочную, героическую и историческую традиции в одном художественном пространстве.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можно заметить повторы, торжественные обращения и древнерусские слова. Они придают тексту величие и напоминают о звучании старинного сказания.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065" y="1648250"/>
            <a:ext cx="79065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мотив народной силы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красота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показывает мощь природы и характера как нечто строгое и величественное. Это усиливает впечатление внутренней силы героя.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герой проходит через трудности, одиночество и выбор. Былинный оттенок помогает показать стойкость и способность не сдаваться.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сила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сила у Лермонтова — это не только физическая мощь, но и честность, чувство справедливости и готовность противостоять злу.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внутренняя независимость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образ поддерживает тему свободы: сильная личность у Лермонтова сохраняет достоинство даже тогда, когда сталкивается с несправедливостью.
</a:t>
            </a:r>
            <a:endParaRPr lang="en-US" sz="8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герой и его поэтическое переосмысление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три главных богатыря получают в поэзии XIX века более широкий символический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выражает свою сторону героизма: силу, разум или находчивость, поэтому образы становятся более многозначными.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«Былины и их герои в поэзии XIX 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былинного сюжета в поэзию XIX века
</a:t>
            </a:r>
            <a:endParaRPr lang="en-US" sz="277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устной традиции и фольклорной записи к авторскому произведению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язык в стихах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сохраняли торжественный строй речи: повторяющиеся эпитеты, устойчивые обращения и особый порядок слов создавали ощущение древнего сказа и высокой значимости событий.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— витязь, рать, доблесть, град, богатырь — делали текст ближе к фольклору и отличали его от обычной разговорной речи, усиливая эпический тон.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героев былин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каждого героя свой способ быть сильным и полезным для Родины.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герой — это не только силач: в традиции ценятся и разум, и верность, и находчивость.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былинным образам: Илья Муромец, Добрыня Никитич, Алёша Попович
</a:t>
            </a:r>
            <a:endParaRPr lang="en-US" sz="6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поэты обращались к древним героям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богатырь позволял говорить о настоящем через прошлое и делать разговор о Родине более убедительным для читателя XIX века.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сюжет помогал показать важные для общества качества: честь, верность слову, готовность служить общему делу и защищать слабых.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старины связывали литературу с исторической памятью народа и напоминали, что сила героя должна быть нравственной, а не только физической.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такие персонажи становились выразительным языком больших тем, поэтому древние сюжеты не исчезали, а получали новую жизнь.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образы в былинной традиции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правительственный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другие правители показывают, в каком мире действует богатырь. Через них видны власть, порядок и ответственность за землю. Это помогает понять исторический масштаб былины.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народ как окружение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героя, княгиня, народ и певец создают нравственный фон рассказа. Их присутствие подчёркивает, что подвиг связан не только с личной доблестью, но и с жизнью всего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621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былинной переработки в поэзии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поэты превращали былинный материал в литературное произведение.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вместе: они сохраняют узнаваемость былины и одновременно делают авторский текст более выразительным.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былинной поэтики в литературе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частота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выбирали мотивы, связанные с подвигом, а не с частной жизнью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остаются эпос и гражданский смысл: защита страны, честь и долг важнее бытовых деталей.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обработке былинных сюжетов в поэзии XIX века
</a:t>
            </a:r>
            <a:endParaRPr lang="en-US" sz="7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 школьном изучении литературы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увидеть в богатырях понятные качества: справедливость, силу, верность и готовность защищать тех, кто слабее.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делает древние образы ближе к читателю, но не лишает их торжественности, поэтому герои остаются запоминающимися.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связать литературу с историей и фольклором, показывая, как народная память переходит в художественное произведение.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былинных мотивов учит внимательно читать текст, замечать слова, образ героя и связь произведения с национальной традицией.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поэтов XIX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Лермонтов и А. К. Толстой по-разному работали с древними сюжетами, но каждый искал в них образ сильного и достойного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объединяло уважение к истории, народной памяти и нравственному подвигу, поэтому былинный материал звучал у них по-новому, но узнаваемо.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былине стало для поэтов способом говорить о прошлом не как о музейной редкости, а как о живом источнике смыслов.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 поэзии XIX века стали не просто старинными сюжетами, а символами силы, чести и верности Родине. Через них литература сохранила память народа и связала прошлое с настоящим.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сказания к литературному символу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2026-05-22T16:46:18Z</dcterms:created>
  <dcterms:modified xsi:type="dcterms:W3CDTF">2026-05-22T16:46:18Z</dcterms:modified>
</cp:coreProperties>
</file>