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Органы размножения, половые клетки и оплодотворение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 строение и функции репродуктивных органов, половых клеток и механизм оплодотворения.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размножения в жизни и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обеспечивает сохранение видов и передачу наследственной информации. У человека оно связано со специализированными органами и клетками, что отличает его от других живых организмов.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размножение: быстро и просто
</a:t>
            </a:r>
            <a:pPr algn="l" indent="0" marL="0">
              <a:lnSpc>
                <a:spcPct val="100000"/>
              </a:lnSpc>
              <a:buNone/>
            </a:pPr>
            <a:r>
              <a:rPr lang="en-US" sz="7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организмов, например, бактерий и водорослей, размножение происходит без участия половых клеток, что позволяет быстро наращивать популяцию в стабильных условиях.
</a:t>
            </a:r>
            <a:endParaRPr lang="en-US" sz="919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размножение: источники разнообразия
</a:t>
            </a:r>
            <a:pPr algn="l" indent="0" marL="0">
              <a:lnSpc>
                <a:spcPct val="100000"/>
              </a:lnSpc>
              <a:buNone/>
            </a:pPr>
            <a:r>
              <a:rPr lang="en-US" sz="7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Животные, растения и рыбы чаще всего размножаются половым путем, создавая потомство с уникальными генетическими особенностями, что важно для выживания вида в меняющейся среде.
</a:t>
            </a:r>
            <a:endParaRPr lang="en-US" sz="919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животных с разными способами размножения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7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 и рыбы используют половое размножение, выпуская гаметы в воду, а многие растения размножаются как половым, так и бесполым путём в зависимости от условий.
</a:t>
            </a:r>
            <a:endParaRPr lang="en-US" sz="919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размножения у живых организмов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полового размножения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Половой процесс включает слияние мужской и женской половых клеток — сперматозоида и яйцеклетки, что формирует начало новой жизни.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образуется потомство с сочетанием наследственных признаков обоих родителей, обеспечивая уникальность каждой особи.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Половой способ размножения способствует генетическому разнообразию, которое повышает адаптивность и устойчивость вида в природе.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1842473"/>
            <a:ext cx="2249100" cy="17307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1842473"/>
            <a:ext cx="2249100" cy="17307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1842473"/>
            <a:ext cx="2249100" cy="17307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Яички: источник сперматозоидов и гормонов
</a:t>
            </a:r>
            <a:pPr algn="l" indent="0" marL="0">
              <a:lnSpc>
                <a:spcPct val="100000"/>
              </a:lnSpc>
              <a:buNone/>
            </a:pPr>
            <a:r>
              <a:rPr lang="en-US" sz="7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Яички отвечают за образование мужских половых клеток и выделение тестостерона, основного мужского гормона, влияющего на развитие организма и вторичные половые признаки.
</a:t>
            </a:r>
            <a:endParaRPr lang="en-US" sz="919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Придатки яичек и семявыносящий проток
</a:t>
            </a:r>
            <a:pPr algn="l" indent="0" marL="0">
              <a:lnSpc>
                <a:spcPct val="100000"/>
              </a:lnSpc>
              <a:buNone/>
            </a:pPr>
            <a:r>
              <a:rPr lang="en-US" sz="8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придатках яичек сперматозоиды созревают и накапливаются, после чего транспортируются в семявыносящий проток для дальнейшей эвакуации.
</a:t>
            </a:r>
            <a:endParaRPr lang="en-US" sz="1043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Предстательная железа и половой член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Предстательная железа выделяет жидкость, составляющую часть спермы, а половой член служит органом для передачи спермы во влагалище женщины во время полового акта.
</a:t>
            </a:r>
            <a:endParaRPr lang="en-US" sz="941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мужских половых органов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Яичники — фабрика яйцеклеток и гормонов
</a:t>
            </a:r>
            <a:pPr algn="l" indent="0" marL="0">
              <a:lnSpc>
                <a:spcPct val="100000"/>
              </a:lnSpc>
              <a:buNone/>
            </a:pPr>
            <a:r>
              <a:rPr lang="en-US" sz="8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Яичники вырабатывают яйцеклетки, а также гормоны эстроген и прогестерон, регулирующие менструальный цикл и готовящие тело к беременности.
</a:t>
            </a:r>
            <a:endParaRPr lang="en-US" sz="1043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Маточные трубы — путь для яйцеклетки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8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маточные трубы яйцеклетка перемещается к матке; именно здесь обычно происходит оплодотворение сперматозоидом.
</a:t>
            </a:r>
            <a:endParaRPr lang="en-US" sz="1043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Матка и влагалище — среда развития и родовой канал
</a:t>
            </a:r>
            <a:pPr algn="l" indent="0" marL="0">
              <a:lnSpc>
                <a:spcPct val="100000"/>
              </a:lnSpc>
              <a:buNone/>
            </a:pPr>
            <a:r>
              <a:rPr lang="en-US" sz="8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Матка служит местом прикрепления и развития эмбриона, а влагалище является каналом для родов и входом для сперматозоидов во время оплодотворения.
</a:t>
            </a:r>
            <a:endParaRPr lang="en-US" sz="994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женских половых органов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Яички производят сперматозоиды и вырабатывают тестостерон, стимулирующий развитие мужских половых признаков и поддерживающий половую функцию.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мужской репродуктивной системы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Придатки яичек обеспечивают создание полноценной яйцеклетки, где сперматозоиды дозревают и приобретают способность к движению.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Семявыносящий проток транспортирует зрелые сперматозоиды от придатков яичек к предстательной железе для соединения с секретами желез.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Предстательная железа выделяет питательную жидкость, которая обеспечивает жизнеспособность и подвижность сперматозоидов во время оплодотворения.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женской репродуктивной системы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Яичники синтезируют яйцеклетки и гормоны, регулирующие менструальный цикл и поддерживающие подготовку организма к беременности.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Маточные трубы служат каналом для перемещения яйцеклетки от яичника к матке, а также местом оплодотворения.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Матка обеспечивает прикрепление и развитие плода, а влагалище функционирует как родовой канал и вход для спермы.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Сравнительное строение мужской и женской репродуктивных систем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мужская система включает на один орган больше, каждая выполняет уникальные функции, специализированные для определённых этапов размножения.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каждой системы отражает разделение репродуктивных задач, обеспечивая эффективность процесса размножения.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Анатомический справочник человека, 2023
</a:t>
            </a:r>
            <a:endParaRPr lang="en-US" sz="93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сперматозоида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Головка сперматозоида содержит ядро с генетическим материалом и акросому для проникновения в яйцеклетку. Она отвечает за передачу наследственной информации.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090070" y="3635807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 обеспечивает движение сперматозоида, позволяя ему активно преодолевать путь к яйцеклетке. Шейка содержит митохондрии, снабжающие энергией все процессы.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84080" y="1949881"/>
            <a:ext cx="2847642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Яйцеклетка — крупнейшая клетка человеческого организма круглой формы, содержащая запасы питательных веществ, необходимых для первых стадий развития эмбриона. Она окружена защитной оболочкой, которая обеспечивает безопасность содержимого.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158519" y="1949881"/>
            <a:ext cx="2847642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яйцеклетки находится полный набор хромосом, необходимый для формирования нового организма. Эта особенность позволяет ей объединяться со сперматозоидом и обеспечивать генетическое разнообразие потомства.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яйцеклетки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2009073"/>
            <a:ext cx="6060571" cy="193403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сперматозоида и яйцеклетки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различия в размере, подвижности и количестве мужских и женских половых клеток, отражая их специализированные функции в размножении.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Сперматозоиды и яйцеклетки отличаются по форме и функциям, что позволяет эффективно выполнять различные задачи в процессе размножения.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средней школы
</a:t>
            </a:r>
            <a:endParaRPr lang="en-US" sz="90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Функциональные различия мужских и женских половых клеток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910151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Сперматозоид отвечает за доставку генетического материала к яйцеклетке, благодаря своей высокой подвижности и специализированной структуре.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088428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Яйцеклетка содержит запасы питательных веществ, необходимых для поддержания первых этапов эмбрионального развития после оплодотворения.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7052854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строении и функциях этих клеток отражают их адаптацию к успешному процессу размножения, обеспечивая выживаемость и разнообразие потомства.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созревания и выхода половых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формирования и подготовки половых клеток к оплодотворению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4575" y="229287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— процесс слияния мужской и женской половых клеток, при котором происходит объединение их генетического материала.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84575" y="375252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цель оплодотворения — начать развитие нового организма с уникальным набором наследственных признаков.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3245" y="229287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организме человека оплодотворение чаще всего происходит в маточной трубе после выхода яйцеклетки из яичника.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603245" y="375252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лежит в основе передачи наследственности и обеспечивает появление потомства с разнообразными характеристиками.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этапы оплодотворения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Сперматозоид проникает сквозь защитную оболочку яйцеклетки, используя специальные ферменты для разрушения преград и обеспечивая доступ к цитоплазме клетки.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проникновения происходит слияние ядер обеих клеток, в результате образуется зигота — первая клетка нового организма с объединённым генетическим материалом.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оплодотворения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формирования зиготы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после оплодотворения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обмена генетической информации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генетического материала отца и матери обеспечивает формирование уникальных наследственных признаков у потомства.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смешение способствует увеличению генетического разнообразия, что важно для приспособления вида к меняющимся условиям среды.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 повышает устойчивость человеческого вида и снижает риск появления генетических заболеваний.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генов от родителей у потомства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наследование обеспечивает равное распределение генов от матери и отца, что создаёт уникальное сочетание признаков у каждого ребёнка.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Равное разделение генов между родителями способствует генетическому разнообразию и индивидуальности каждого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генетические исследования, 2023
</a:t>
            </a:r>
            <a:endParaRPr lang="en-US" sz="93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процесс размножения человека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человека — результат скоординиренной работы органов и клеток, обеспечивающих передачу генов, начало жизни и адаптацию вида к окружающей среде.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2026-05-09T00:20:13Z</dcterms:created>
  <dcterms:modified xsi:type="dcterms:W3CDTF">2026-05-09T00:20:13Z</dcterms:modified>
</cp:coreProperties>
</file>