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закономерности изменчивости в биологии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формирует разнообразие жизни и основывается на передаче новых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изучения изменчивости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изменчивости началось с открытий Дарвина и Менделя, позже развилась генетика с выделением основных видов изменчивости, а XXI век отмечен биотехнологическими инновациями.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изменчивости: определение и сущность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способность организмов внутри вида и между видами различаться по признакам, отражая разнообразие жизни на планете.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база изменчивости связана с передачей и преобразованием наследственной информации через гены и ДНК.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наследственная изменчивость, меняющая генотип и передающаяся потомству, и фенотипическая, обратимо изменяющая внешние характеристики под влиянием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изменчивости у организмов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проявляется через мутации и сохраняется в поколениях, влияя на генотип.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возникает под воздействием среды, не передается потомкам и обратима при изменении условий.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связана с перераспределением генов в половых клетках и случайным оплодотворением, создавая новые наследственные сочетания.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критерием классификации служит устойчивость признаков и их способность к наследованию в популяциях.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16022"/>
            <a:ext cx="3432300" cy="16927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видов изменчивости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источники, наследуемость, примеры и роль наследственной, модификационной и комбинативной изменчивости.
</a:t>
            </a:r>
            <a:endParaRPr lang="en-US" sz="1127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изменчивости вместе обеспечивают генетическое и фенотипическое разнообразие, ключевое для эволюции.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современных генетических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 природе: примеры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листьев в засушливых условиях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засушливых регионах утолщают листья для снижения испарения. Эта изменчивость вызвана климатическими факторами и исчезает при возвращении влаги.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окраски у зайца-беляка
</a:t>
            </a:r>
            <a:pPr algn="ctr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окрас шерсти на белый зимой для маскировки в снегу и на бурый летом. Это адаптация к окружающей среде, не передающаяся генетически.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влияния на форму дуба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листьев и ветвления дуба меняются в зависимости от условий экосистемы — в лесах и на открытых пространствах. Эти изменения обратимы и обусловлены средой.
</a:t>
            </a:r>
            <a:endParaRPr lang="en-US" sz="10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10⁻⁶–10⁻⁹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исследования 2000-2023 гг.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происходят с разной частотой, вызывая изменение наследственной информации и играя ключевую роль в эволюции вида.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у организмов варьируется, обеспечивая источник новых наследственных признаков.
</a:t>
            </a:r>
            <a:endParaRPr lang="en-US" sz="22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изменчивость: механизмы и проявления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в мейозе
</a:t>
            </a:r>
            <a:pPr algn="ct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соединение гомологичных хромосом во время мейоза приводит к обмену участками ДНК, формируя новые сочетания генов и генетическое разнообразие.
</a:t>
            </a:r>
            <a:endParaRPr lang="en-US" sz="1032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случайного распределения хромосом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формировании гамет происходит случайное разделение хромосом, создавая множество уникальных комбинаций наследственных признаков.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 крови у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обуславливает разнообразие групп крови и черт лица, что играет важную роль в адаптации и эволюции.
</a:t>
            </a:r>
            <a:endParaRPr lang="en-US" sz="1074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из генетических исследований, 2020–2024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изменчивости в современных популяциях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преобладает из-за постоянных внешних воздействий на организмы.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модификационной изменчивости подчёркивает значимость среды в формировании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гомологических рядов Н.И. Вавилова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утверждает, что в родственных группах организмов наблюдаются параллельные ряды наследственных изменений, отражающие закономерности эволюции.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закона помогает предсказывать появление новых признаков у культурных растений и животных, что важно для селекции.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закона — параллельные мутации окраски зёрен у различных злаковых культур, таких как пшеница и овёс.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Томас Хант Морган доказал, что гены, расположенные на одной хромосоме, наследуются вместе, образуя сцепленные группы, что существенно дополнительно к законам Менделя.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обусловлено физической связью генов на хромосоме, что ограничивает их независимое распределение при образовании гамет и влияет на наследование признаков.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Моргана и наследование сцепленных признаков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между гомологичными хромосомами — нарушает сцепление генов, создавая новые комбинации признаков и обеспечивая генетическое разнообразие.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экспериментов с дрозофилой — наследование цвета глаз и формы крыльев проявляет сцепленность, она меняется в зависимости от частоты кроссинговера между генами.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модификационной изменчивости
</a:t>
            </a:r>
            <a:endParaRPr lang="en-US" sz="177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Психофизиологический ответ организма на внешний фактор с обратимостью изменений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мутаций: примеры и последствия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у животных как результат мутаций
</a:t>
            </a:r>
            <a:pPr algn="ct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возникает вследствие мутации, влияющей на выработку пигмента меланина. Такие животные полностью или частично лишены окраски, что часто меняет их поведение и выживаемость в природе.
</a:t>
            </a:r>
            <a:endParaRPr lang="en-US" sz="914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Резистентность бактерий к антибиотикам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бактерий иногда приводят к устойчивости к лекарствам. Это становится серьёзной проблемой в медицине, требующей поиска новых антибиотиков и методов лечения.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отклонения у плодовой мушки дрозофилы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генах дрозофилы могут менять цвет глаз — от красного к белому. Данные мутации широко используются для изучения механизмов наследственности и генетики.
</a:t>
            </a:r>
            <a:endParaRPr lang="en-US" sz="10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по молекулярной генетике (2000–2023)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частоты мутаций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частота мутаций наблюдается у вирусов, что связано с высокой скоростью их размножения и недостатком репаративных механизмов.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частоте мутаций отражают особенности репликационных процессов и эволюционные стратегии организмов разных таксонов.
</a:t>
            </a:r>
            <a:endParaRPr lang="en-US" sz="11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вызывающие изменчивость: классификация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 включают радиацию и температурные колебания, способные вызывать как мутации, так и временные изменения в организме.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агенты, к которым относятся мутагены и токсины, могут повреждать ДНК или изменять клеточные процессы модификационно.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 — вирусы и бактерии — влияют на геном, вызывая изменения как наследственного, так и фенотипического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базы данных и исследования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у разных организмов: примеры и значение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изменчивости у различных видов демонстрируют адаптивные и эволюционные функции признаков в естественной среде.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способствует приспособляемости и разнообразию признаков у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закономерностей изменчивости в биотехнологии и селекции
</a:t>
            </a:r>
            <a:endParaRPr lang="en-US" sz="2915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к болезням сортов пшеницы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генетических данных для селекции послужило основой для выведения сортов с повышенной устойчивостью к грибковым заболеваниям, что улучшает урожайность и снижает применение пестицидов.
</a:t>
            </a:r>
            <a:endParaRPr lang="en-US" sz="84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в улучшении сельхозкультур
</a:t>
            </a:r>
            <a:pPr algn="ctr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редактирования генома позволяют целенаправленно внедрять полезные признаки, например, устойчивость к засухе, значительно сокращая сроки селекции и повышая продуктивность растений.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гибридных сортов томатов с высокими урожаями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комбинирования генов разных родительских форм достигается синергетический эффект, повышающий плодовитость и качество томатов благодаря знаниям о комбинативной изменчивости.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генетические исследования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обеспечивает появление новых признаков, являясь основой естественного отбора и формированием множества видов, включая человека.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существования жизни на Земле — время, в течение которого изменчивость способствовала разнообразию и адаптации организмов.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проявления изменчивости в современном мире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микробов к антибиотикам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мутации в бактериальных популяциях приводят к появлению устойчивых штаммов, что осложняет лечение инфекций и требует разработки новых лекарственных средств.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фенотипов домашних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случайные генетические вариации создают огромный спектр фенотипических признаков у собак и кошек, отражающих гибкость генетической изменчивости.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генетических линий злаков
</a:t>
            </a:r>
            <a:pPr algn="ctr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и генная инженерия позволяют вырабатывать сорта с улучшенными качествами, например, устойчивостью к засухе, что важно для продовольственной безопасности.
</a:t>
            </a:r>
            <a:endParaRPr lang="en-US" sz="9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изменчивости: ключ к пониманию жизни и прогресса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изменчивости раскрывает фундаментальные процессы в природе и способствует развитию медицины, сельского хозяйства и биотехнологий, укрепляя устойчивость экосистем и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2026-05-10T01:56:40Z</dcterms:created>
  <dcterms:modified xsi:type="dcterms:W3CDTF">2026-05-10T01:56:40Z</dcterms:modified>
</cp:coreProperties>
</file>