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«Сонный рай Обломовки»: мир покоя, привычки и остановленного времени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уют незаметно превращается в духовный застой.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образа Обломовки в эпохе перемен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вырастает из реальности дворянской усадьбы первой половины XIX века и отражает мир, который уже вступал в противоречие с историческими переменами, но ещё держался за привычный уклад, покой и зависимость от чужого труда.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словно отрезана от больших дорог, новостей и исторического движения. Её существование почти не связано с внешним миром, поэтому жизнь здесь кажется самодостаточной и закрытой.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пространство не расширяет горизонты, а закрепляет привычку повторять одно и то же. В нём человек не чувствует вызова, не учится выбирать и постепенно привыкает к неподвижности.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усадьбы напоминает остров: вокруг есть мир, но он почти не влияет на жителей. В результате время течёт медленно, а перемены воспринимаются как нечто лишнее и далёкое.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Обломовки: удалённость и замкнутость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поля, спокойное небо и плавный ритм дня создают ощущение мягкости и покоя. Природа не будит энергию, а, напротив, убаюкивает и снимает всякое внутреннее напряжение.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природа без резких контрастов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мир усадьбы передаёт настроение её обитателей: всё здесь медленно, тепло и неподвижно. Пейзаж становится не фоном, а художественным выражением внутренней сонливости Обломовки.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зеркало состояния жителей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Обломовки как образ мягкого сна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84543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2943103"/>
            <a:ext cx="3483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68903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уклад: еда, отдых, сон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 Обломовке занимает особенно важное место: плотные обеды и угощения становятся частью общего ощущения благополучия. Пища воспринимается не как необходимость, а как источник удовольствия и спокойствия.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Трапеза как событие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следует долгий отдых, который не требует усилия и не связан с делом. Досуг здесь не открывает новые смыслы, а лишь поддерживает привычный ритм без напряжения и спешки.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вместо действия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сон в этом мире выглядит естественным продолжением жизни. Он символизирует отказ от активности, а также стремление укрыться от любых задач, которые требуют воли и ответственности.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норма существования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повседневность подчинена удобству, тишине и теплу дома. Работа, если она не нужна для поддержания порядка, воспринимается как излишняя нагрузка и почти не входит в ценностный круг Обломовки.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комфорт выше труда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Обломовке: повторение вместо развития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Обломовке дни не открывают новых возможностей: они похожи друг на друга и не создают ощущения движения вперёд. Важно не будущее, а сохранение привычного порядка, в котором всё уже знакомо.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 не нарушает уклад, а лишь повторяет его. Природные циклы подтверждают одно и то же: жизнь возвращается к прежним действиям, настроениям и распорядку.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существование можно назвать жизнью в вечном настоящем. Оно исключает ожидание, цель и стремление к будущему, а потому постепенно делает человека равнодушным к развитию.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 почти не ощущается, потому что события не оставляют следа и не становятся шагом к переменам. Здесь нет внутренней динамики, которая обычно связана с выбором и ростом.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Обломовка формирует характер Ильи Обломова
</a:t>
            </a:r>
            <a:endParaRPr lang="en-US" sz="25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усадебная среда постепенно превращается в устойчивую черту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Илью с детства окружают заботой и теплом, но эта любовь почти не предполагает требований. Ребёнок растёт в атмосфере, где его оберегают от напряжения, а не учат преодолевать 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 личная ответственность не становятся естественной частью жизни. Взрослые заранее снимают с него необходимость принимать решения, поэтому воля и самостоятельность развиваются слабо.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воспитание формирует привычку полагаться на внешний уход и ждать, что всё будет устроено без усилий с его стороны. Пассивность постепенно воспринимается как нормальное состояние.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в Обломовке: любовь без требований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труд обеспечивает спокойствие помещичьего дома и скрывает социальную неравномерность, на которой держится внешняя гармония усадьбы.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 (1859)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делает уют Обломовки возможным, но нравственно сомнительным.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мира Обломовки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элементы этого мира связаны с комфортом и повторением привычного распорядка, а не с деятельностью или развитием.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спокойствие Обломовки держится на сочетании удобства, замкнутости и нежелания менять сложившийся порядок.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интерпретация по роману И.А. Гончарова «Обломов»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93110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3900" y="3278360"/>
            <a:ext cx="35190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как источник будущей пассивности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Илья живёт в атмосфере, где отдых считается естественным состоянием. Постоянный комфорт убеждает его, что усилие — не норма, а временное и нежелательное исключение.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покою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непрерывно заботятся о ребёнке, но почти не требуют от него личной ответственности. Поэтому он не учится принимать решения и постепенно привыкает полагаться на чужую волю.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Опека без самостоятельности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реальная активность не формируется, внутренний мир заполняют фантазии и бездейственные планы. Так детский опыт превращает взрослого Обломова в человека, у которого мысль опережает поступок, но не переходит в него.
</a:t>
            </a:r>
            <a:endParaRPr lang="en-US" sz="1207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Мечтательность вместо поступка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дело в Обломовке можно перенести на потом, не испытывая давления времени. Из этого вырастает психологическая установка, в которой медлительность кажется безопаснее действия и риска.
</a:t>
            </a:r>
            <a:endParaRPr lang="en-US" sz="1217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как образ жизни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и Петербург: два противоположных мира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среда детства определяет отношение героя к жизни, труду и ответственности.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приучает к безопасности и привычному укладу, а Петербург требует инициативы и самостоятельности, поэтому городская среда становится для Обломова внутренне чужой.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образов в романе И.А. Гончарова «Обломов»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выглядит счастливым местом, потому что там нет тревог, споров и спешки. Однако эта безмятежность покупается ценой остановки внутренней жизни и отказа от развития.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как иронический «рай»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Гончарова в том, что уютный усадебный мир скрывает не полноту счастья, а духовную неподвижность. Дом становится пространством, где всё удобно, но почти ничто не требует роста.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слово «рай» звучит двусмысленно: внешне оно обещает гармонию, а по смыслу раскрывает слабость, зависимость от привычки и неспособность выйти за пределы спокойного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художественный образ и символ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возвращает героя к Обломовке как к пережитому миру тепла и покоя. Воспоминание звучит мягко и притягательно, будто прошлое продолжает жить внутри сознания.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детства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существует не только как место, но и как состояние души, где граница между действительным и воображаемым становится размыта. Отсюда возникает привычка уходить от трудностей в грёзы.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мечты и реальности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отказа от действия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обозначает не отдых, а внутреннюю неподвижность. Через этот образ Гончаров показывает стремление героя спрятаться от жизни, а не встретиться с ней лицом к лицу.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Обломовки: уют, переходящий в застой
</a:t>
            </a:r>
            <a:endParaRPr lang="en-US" sz="2666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комнатах Обломовки всё устроено так, чтобы человек не чувствовал напряжения: мягкая мебель, спокойный свет, домашний порядок. Пространство словно приглашает не к делу, а к долгому, бесконечному отдыху.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комната, где ничто не торопит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забота становится привычкой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Самовар, вкусная еда и неторопливые движения слуг создают впечатление полной устроенности. Но этот уют не требует усилия и потому постепенно приучает хозяев к бездеятельности как к нормальному состоянию.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Обломовки красив не торжественностью, а обжитостью. Именно в этой домашней мягкости исчезает импульс к развитию: удобство остаётся, а жизненная энергия словно растворяется в покое.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без внутреннего роста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Обломовки и их последствия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уклада — не труд и достижение, а сохранение привычного, что делает любое изменение психологически трудным.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комфорт и безопасность, тем слабее инициатива и ответственность; такая иерархия ценностей ведёт к зависимости от покоя.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анализ образа Обломовки в романе И.А. Гончарова «Обломов»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критика обломовщины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показывает, что обломовщина рождается не из одной лени, а из уклада, где покой становится высшей нормой и постепенно вытесняет волю, ответственность и интерес к действию.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Обломовки обнажает социальную сторону проблемы: удобная жизнь помещика держится на чужом труде, но именно это внешнее благополучие делает хозяина внутренне беспомощным.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авторский вывод: бездействие опасно не только потерей времени, но и утратой способности к развитию, выбору и полноценной человеческой жизни.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идеализирует усадебную тишину: за мягкостью, теплом и привычным порядком он видит духовную остановку, которая незаметно разрушает личность изнутри.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Обломовки к обломовщине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особенности среды постепенно превращаются в устойчивую черту характера.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легко узнаётся сегодня как метафора жизни, в которой комфорт важнее цели. Она напоминает, как привычка к удобству постепенно вытесняет собранность и волю к развитию.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увидеть, что опасность бездействия может возникать не только из внешних обстоятельств, но и из внутреннего согласия отложить важное на потом и остаться в зоне спокойствия.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этот мотив особенно важен, потому что показывает универсальную проблему: человек нередко теряет активность не внезапно, а через цепочку мелких привычек и самооправданий.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образа Обломовки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у Гончарова — это не просто место детства, а художественный символ среды, которая незаметно формирует пассивность, зависимость и духовный застой.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Обломовка: тихий мир с громким смыслом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2026-05-23T11:04:16Z</dcterms:created>
  <dcterms:modified xsi:type="dcterms:W3CDTF">2026-05-23T11:04:16Z</dcterms:modified>
</cp:coreProperties>
</file>