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Исаевич Солженицын: писатель, который говорил о правде
</a:t>
            </a:r>
            <a:pPr algn="ctr" indent="0" marL="0">
              <a:lnSpc>
                <a:spcPct val="100000"/>
              </a:lnSpc>
              <a:buNone/>
            </a:pPr>
            <a:r>
              <a:rPr lang="en-US" sz="162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2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превратил личную судьбу в свидетельство эпохи.
</a:t>
            </a:r>
            <a:endParaRPr lang="en-US" sz="3613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жил в эпоху революций, войны, репрессий и цензуры. Эти события сделали его книги не просто литературой, а честным разговором о человеке, памяти и нравственном выборе.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XX века и судьба писателя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декабря 1918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родился в Кисловодске. Отец умер до его рождения, поэтому главной опорой в семье стала мать.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Ростове-на-Дону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годы прошли в Ростове-на-Дону. Он много читал, рано заинтересовался историей и литературой, а затем начал мечтать о писательстве.
</a:t>
            </a:r>
            <a:endParaRPr lang="en-US" sz="1338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замыслы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юности Солженицын стал записывать мысли о людях и времени. Эти наблюдения позже помогли ему создать сильные и правдивые книги.
</a:t>
            </a:r>
            <a:endParaRPr lang="en-US" sz="12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Александра Солженицына
</a:t>
            </a:r>
            <a:endParaRPr lang="en-US" sz="27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помогают увидеть, как личная биография писателя была связана с историей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писателя развивалась вместе с важнейшими событиями XX века, поэтому его биография сама по себе стала историческим свидетельством.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А. И. Солженицына, биографические материалы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интересы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Солженицын много читал и внимательно относился к книгам. Это помогло ему рано почувствовать силу слова и интерес к литературному труду.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чтению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на физико-математическом факультете Ростовского университета. Такая подготовка развивала дисциплину мышления и умение видеть причинно-следственные связи.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науки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увлекали вопросы о прошлом страны, смысле истории и ответственности человека. Эти темы позже стали основой его прозы и публицистики.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философия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 известности Солженицын делал заметки и пробовал писать о времени, в котором жил. Так постепенно складывался его собственный взгляд на мир.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записи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Солженицына от студента до признанного писателя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этапов, из которых выросли его книги и общественная позиция.
</a:t>
            </a:r>
            <a:endParaRPr lang="en-US" sz="14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арест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Солженицын служил офицером-артиллеристом, проявил себя на фронте и был награждён. Военный опыт позже стал важной частью его понимания человека в опасности.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его арестовали за критические высказывания о Сталине, найденные в письмах к другу. Это стало для него неожиданным и тяжёлым переломом, изменившим всю дальнейшую жизнь.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назначил восемь лет исправительно-трудовых лагерей, а затем ссылку. Именно это испытание дало писателю материал для будущих книг о несвободе, страхе и нравственном выборе.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увидел Солженицын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лично прошёл через лагерную систему, где человек жил в постоянном страхе. Там были тяжёлый труд, доносы и жёсткий контроль. Этот опыт он не забыл всю жизнь.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Лагерный опыт и тема ГУЛАГа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стало книгой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собрал воспоминания, письма и свидетельства в книгу «Архипелаг ГУЛАГ». Она стала не только литературным произведением, но и важным рассказом о том, как ломается судьба человека.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бытовая точность делает повесть сильной и запоминающейся. Читатель видит лагерную жизнь не как лозунг, а как реальность, в которой важно сохранить себя.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 как повесть о лагерной жизни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вышла в 1962 году в журнале «Новый мир» и сразу привлекла внимание читателей. Для советской литературы это был смелый разговор о том, что раньше почти не говорили вслух.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герой, Шухов, показан через один обычный день в лагере. В тексте нет украшений: есть холод, голод, тяжёлая работа и постоянная борьба за человеческое достоинство.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росла известность Солженицына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ключевые поворотные моменты его биографии и общественного интереса к нему.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Солженицына усиливалась неравномерно: каждый новый этап жизни вызывал новый отклик у читателей 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публикаций А. И. Солженицына, по материалам презентации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775" y="1584875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«Архипелага ГУЛАГ»
</a:t>
            </a:r>
            <a:endParaRPr lang="en-US" sz="2984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создано не только по личному лагерному опыту автора, но и по письмам, воспоминаниям очевидцев и документам, что придает ему характер исторического свидетельства.
</a:t>
            </a:r>
            <a:endParaRPr lang="en-US" sz="133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разоблачает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показывает, как работала репрессивная система СССР: аресты, лагеря, страх, доносы и подчинение человека государственной машине.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множество конкретных историй книга напоминает, что за сухими цифрами стояли миллионы разных судеб, сломанных или измененных лагерной системой.
</a:t>
            </a:r>
            <a:endParaRPr lang="en-US" sz="137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заставил многих читателей по-новому взглянуть на советскую историю и стал книгой о памяти, правде и ответственности.
</a:t>
            </a:r>
            <a:endParaRPr lang="en-US" sz="13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получил Нобелевскую премию по литературе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сделало его имя известным во всем мире и подчеркнуло нравственную силу его прозы, хотя он не смог приехать на церемонию вручения.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Нобелевский комитет, Нобелевская премия по литературе, 1970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властью и высылка из СССР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публикаций о лагерях и критики советской действительности его книги начали запрещать, а сам автор оказался под постоянным наблюдением и давлением цензуры.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печать долго не допускала его тексты к читателю, поэтому произведения Солженицына расходились в рукописях, самиздате и за рубежом.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воспринимала его как опасного критика, потому что он говорил о репрессиях, лжи и замалчивании прошлого прямо и без уступок.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1974 году писателя лишили советского гражданства и выслали из страны, что стало одним из самых громких политических событий тех лет.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высылки Солженицын сначала жил в Швейцарии, а затем в США, в штате Вермонт. Там он продолжал работать над книгами и публицистикой, не прерывая связь с российской темой.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эмиграции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не сделала его молчаливым наблюдателем. Он следил за событиями на родине, выступал с оценками и оставался для многих символом человека, который не отказался от своих убеждений.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Солженицына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в одном произведении одновременно звучат и личная драма, и разговор о прошлом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сделан на репрессиях и человеческом достоинстве, но остальные темы поддерживают общую мысль о правде и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произведений Солженицына по школьной программе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содержание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самые известные книги Солженицына и их главные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книги связаны с вопросами совести, свободы и исторической памяти, хотя показывают разные стороны жизни человека в XX веке.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И. Солженицына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главная мысль у Солженицына
</a:t>
            </a:r>
            <a:endParaRPr lang="en-US" sz="27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превращается в художественное и общественное высказывание.
</a:t>
            </a:r>
            <a:endParaRPr lang="en-US" sz="14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читателей это событие стало знаком того, что писатель снова оказался рядом со своей страной. Его возвращение укрепило интерес к книгам и к его взгляду на XX век.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1994 году Солженицын вернулся на родину после долгих лет жизни за границей. Это стало для него не только поездкой домой, но и важным завершением большого жизненного пути.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он продолжал писать, выступать и размышлять о судьбе страны. Его интересовали история России, ответственность человека и то, как общество помнит свое прошлое.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понять, почему свобода и человеческое достоинство не бывают данностью. На примере героев видно, как важно сохранять внутреннюю стойкость даже в трудных условиях.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Солженицына читают в школе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показывает, что честный разговор о прошлом необходим для страны и для каждого человека. Именно поэтому его произведения связаны не только с историей, но и с нравственным выбором.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его тексты особенно ценны тем, что личная судьба героя в них превращается в часть истории целого народа. Это делает чтение более глубоким и осмысленным.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Солженицына, ученики лучше понимают XX век, лагери, войну и роль памяти. Его литература учит думать о правде, совести и ответственности за свои слова и поступки.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Солженицын: слово, которое сохраняет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показал, что литература может быть не только искусством, но и свидетельством эпохи. Его книги напоминают: правда, память и совесть помогают человеку оставаться человеком.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2026-05-22T23:48:26Z</dcterms:created>
  <dcterms:modified xsi:type="dcterms:W3CDTF">2026-05-22T23:48:26Z</dcterms:modified>
</cp:coreProperties>
</file>