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чтения к первому собственному слову — так рождается писатель.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965700"/>
            <a:ext cx="8045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творческого пути писателя: от первых опытов к собственному голосу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путь писателя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этап литературной биографии — это время, когда пробуждается интерес к слову, появляются первые тексты и формируется отношение к традиции, жанру и собственному голосу.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231" y="1601732"/>
            <a:ext cx="463838" cy="530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453340"/>
            <a:ext cx="520200" cy="52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299997"/>
            <a:ext cx="520200" cy="52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347" y="4141705"/>
            <a:ext cx="397575" cy="530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 литературного дара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чтению
</a:t>
            </a:r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автор обычно рано и много читает, охотно пересказывает прочитанное и замечает, как устроены сюжет, интонация и образная речь.
</a:t>
            </a:r>
            <a:endParaRPr lang="en-US" sz="1284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писать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Дневники, заметки, стихи и короткие прозаические опыты возникают как способ зафиксировать мысль, впечатление или переживание в собственном слове.
</a:t>
            </a:r>
            <a:endParaRPr lang="en-US" sz="1251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или подросток начинает особенно остро слышать рифму, звучание фразы, точность выражения и разницу между удачным и случайным словом.
</a:t>
            </a:r>
            <a:endParaRPr lang="en-US" sz="1251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впечатления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тексты часто рождаются из семейных событий, школьной жизни, природы, исторических сюжетов и эмоционально значимых ситуаций.
</a:t>
            </a:r>
            <a:endParaRPr lang="en-US" sz="126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школа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становление юного автора влияют домашняя библиотека, чтение вслух, разговорная культура семьи и школьный учитель литературы. Эти условия формируют привычку внимательно относиться к слову.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раннего литературного развития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и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важны кружки, рукописные журналы, конкурсы и обсуждение прочитанного со сверстниками. Такая среда помогает проверить свои тексты и увидеть разные способы письма.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первых литературных впечатлений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старте особенно ценны источники, которые дают и материал, и эмоциональный импульс для письма.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классики и личный опыт оказываются наиболее сильными опорами: они формируют темы, образы и интонацию.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по литературному развитию начинающего автора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языковое чутьё: умение выбирать точное слово, строить ясную фразу и удерживать логическую связность текста от начала до конца.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формируются в начале литературного пути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наблюдательность, память и воображение. Автор учится замечать детали жизни, превращать их в художественные образы и слышать ритм собственной речи.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возникает навык редактирования: сравнение вариантов, работа с черновиком и анализ образцов помогают отказываться от случайных слов и повторов.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2176"/>
            <a:ext cx="3287100" cy="11166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первых литературных проб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жанры позволяют быстрее увидеть сильные и слабые стороны авторского голоса.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формы удобны для обучения: каждая из них развивает отдельный аспект письма и быстро показывает, что нужно доработать.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литературоведческих наблюдений о раннем творчестве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первый литературный текст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последовательность работы над ранним произведением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текст почти всегда несовершенен: в нём встречаются штампы, слабые рифмы, неудачные повторы или слишком заметное подражание чужой манере.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черновиков и ошибок в литературном становлении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показывают, какие стороны письма требуют развития: словарь, композиция, ритм, образность и психологическая убедительность героя.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Черновик — не провал, а необходимый этап обучения. Именно через правку автор учится видеть текст со стороны и постепенно делает его точнее.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Учитель, наставник и литературная среда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пути особенно важны люди, которые умеют дать предметный отклик: учитель литературы, библиотекарь, руководитель кружка или старший товарищ. Их замечания помогают увидеть не только успехи, но и конкретные слабые места текста.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обратная связь касается образов, композиции, характера героя, финала и интонации. Когда автор получает не общую похвалу, а точные рекомендации, он быстрее растёт и учится осознанно работать со словом.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уходит время начинающего автора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круг чтения, тем точнее становится собственная речь: сначала автор учится воспринимать образцы, а уже потом уверенно строит свой текст.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затраты времени связаны с чтением и черновой работой: именно они создают основу для роста мастерства и самостоятельности.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на основе материалов урока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тексты редко выглядят завершёнными, но они важны как первая проверка слуха к слову, темы и образа. Именно здесь будущий автор начинает отличать случайную фразу от своей интонации.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произведения и их значение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произведения помогают увидеть, какие мотивы возвращаются снова и снова: одиночество, память, природа, история, внутренний конфликт. Повторяемость тем часто указывает на будущий художественный мир автора.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первых опытах нередко заметно влияние любимых книг и сильное подражание. Это естественный этап: через него писатель осваивает жанр, учится работать с композицией и постепенно освобождается от чужой манеры.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только написать первый текст, но и прочитать его как начало пути. Если в нём уже слышны узнаваемые образы и эмоциональный тон, значит, у автора появляется собственный голос.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320375"/>
            <a:ext cx="5170500" cy="1756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не остановиться на первом этапе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устойчивого литературного роста и их результат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Регулярность, фиксация наблюдений и сохранение черновиков помогают удержаться в работе и видеть собственный рост.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урока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Блоги и литературные платформы дают начинающему автору аудиторию и ускоряют обратную связь, но одновременно повышают риск подражания массовым шаблонам и поверхностного чтения.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эпоха и начало литературного творчества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Телефон, онлайн-библиотеки и текстовые редакторы сделали первый шаг к письму проще: идея быстро фиксируется, справка находится за минуты, а черновик можно сразу дорабатывать.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цифровой среде особенно важны отбор источников, внимательное чтение и самостоятельная правка: технология помогает, но стиль формируется только в личной работе со словом.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трудности начинающего литератора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автор начинает регулярно писать и сравнивать себя с качественными образцами, тем быстрее уменьшается зависимость от страха и сомнений.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старте сильнее всего мешают психологическая неуверенность и бедность речевых средств; обе проблемы ослабляются через практику чтения и письма.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на основе материалов урока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ранних страниц к собственному голосу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с первыми стихами
</a:t>
            </a:r>
            <a:pPr algn="l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первых страницах заметны знакомые рифмы, чужие интонации и желание понравиться. Но рядом уже появляются точные наблюдения, неожиданное сравнение и строка, в которой слышен личный ритм автора. Именно такие места потом станут опорой для стиля.
</a:t>
            </a:r>
            <a:endParaRPr lang="en-US" sz="1017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Рукопись с исправлениями на полях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раннем варианте фразы длиннее, чем нужно, а образы иногда повторяются. На более позднем листе появляются вычеркивания, сокращения и точные глаголы: текст становится собраннее, а мысль — яснее. Так виден путь от проб к мастерству.
</a:t>
            </a:r>
            <a:endParaRPr lang="en-US" sz="1008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сюжет — две манеры 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текст рассказывает о событии прямо и немного неровно, второй уже выбирает деталь, паузу и подтекст. Между ними легко заметить, как автор перестаёт копировать чужую манеру и начинает строить собственную интонацию.
</a:t>
            </a:r>
            <a:endParaRPr lang="en-US" sz="100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69" y="1940746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221" y="1940746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94" y="3541725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первые успехи влияют на дальнейший путь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в школьном журнале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13" y="2389413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выход в печать показывает, что текст может быть интересен другим. Это придаёт работе реальную ценность и усиливает желание писать внимательнее.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или призовое место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65" y="2389413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Конкурсный результат подтверждает, что труд замечен и оценён. После такого опыта автор чаще ставит более высокую планку и охотнее дорабатывает тексты.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читателя или учителя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38" y="4002525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отзыв помогает увидеть сильные и слабые стороны без обобщённых похвал. Он делает работу над текстом более осознанной и направленной.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первых опытов к осознанному литературному труду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перехода от интереса к чтению к самостоятельной литературной работе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опоры — чтение и регулярная практика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две опоры превращают интерес к слову в устойчивый навык письма и помогают расти от проб к осознанной работе.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урока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путь начинается с читателя, который становится автором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творческого пути — это не готовый талант, а внимательное чтение, первые черновики и упорная переработка текста. Именно так рождается собственный голос и уверенность в слове.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2026-05-23T21:01:46Z</dcterms:created>
  <dcterms:modified xsi:type="dcterms:W3CDTF">2026-05-23T21:01:46Z</dcterms:modified>
</cp:coreProperties>
</file>