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 обеспечивают транспорт веществ и защиту организма.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лимфатическая системы: основы здоровья подростков
</a:t>
            </a:r>
            <a:endParaRPr lang="en-US" sz="201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XVII–XIX веках учёные впервые подробно описали кровообращение и лимфатическую систему, что стало фундаментом современной медицины и улучшило понимание функций этих систем.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в изучении кровеносной и лимфатической систем
</a:t>
            </a:r>
            <a:endParaRPr lang="en-US" sz="2464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двух предсердий и двух желудочков, которые работают слаженно, обеспечивая постоянный ток крови. Это позволяет насыщать ткани кислородом и питательными веществами.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у подростков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сердце подростка бьётся 70–80 раз в минуту, регулируя интенсивность кровообращения в зависимости от активности и состояния здоровья.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сердца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специализирована для непрерывной работы без усталости, благодаря чему кровоток обеспечивается круглосуточно.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работы сердца
</a:t>
            </a:r>
            <a:endParaRPr lang="en-US" sz="29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сосудов: основные характеристики
</a:t>
            </a:r>
            <a:endParaRPr lang="en-US" sz="2613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 и эластичные стенки, которые выдерживают высокое давление крови, поступающей от сердца к органам.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обладают более тонкими стенками и клапанами, которые препятствуют обратному току крови при её возвращении к сердцу.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тонкие сосуды с однослойным эпителием, обеспечивающие обмен кислорода, питательных веществ и отходов между кровью и тканями.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крови в различных типах сосудов
</a:t>
            </a:r>
            <a:endParaRPr lang="en-US" sz="287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крови резервируется в венах, что помогает организму быстро адаптироваться при увеличенной нагрузке.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система играет ключевую роль в поддержании кровотока и быстром ответе на потребности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данные анатомии человека,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жидкая основа крови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на 55% от объёма крови, включает воду, белки и растворённые вещества, обеспечивая транспорт различных соединений по организму.
</a:t>
            </a:r>
            <a:endParaRPr lang="en-US" sz="84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переносчики кислорода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насыщены гемоглобином, что делает их незаменимыми в снабжении тканей кислородом для жизнедеятельности.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тромбоциты: защита и свёртывание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борются с инфекциями, а тромбоциты предотвращают кровотечения, обеспечивая восстановление сосудов при повреждениях.
</a:t>
            </a:r>
            <a:endParaRPr lang="en-US" sz="841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и её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 большой круги кровообращения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 правом желудочке и направляет кровь в лёгкие для обогащения кислородом.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кровь отдаёт углекислый газ и насыщается кислородом, затем возвращается в левое предсердие.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 левом желудочке и обеспечивает транспорт кислорода и питательных веществ к органам и тканям.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цикл возврат венозной крови с углекислым газом обратно в правое предсердие для повторного поступления в малый круг.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Кровообращение: движение крови по замкнутому циклу
</a:t>
            </a:r>
            <a:endParaRPr lang="en-US" sz="211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кровообращения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269" y="1648250"/>
            <a:ext cx="724762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лимфатической системы
</a:t>
            </a:r>
            <a:endParaRPr lang="en-US" sz="2569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жидкость, собирающаяся в лимфатические сосуды, транспортирует иммунные клетки и удаляет излишки воды из тканей.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сосудов, по которым лимфа движется в одном направлении к сердцу, обеспечивая дренаж тканей.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лимфы, в которых задерживаются бактерии и вирусы, а иммунные клетки уничтожают патогены.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и тимус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иммунной системы: селезёнка очищает кровь, тимус отвечает за созревание иммунных клеток.
</a:t>
            </a:r>
            <a:endParaRPr lang="en-US" sz="8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работы лимфатических сосудов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собирают излишки жидкости из межклеточного пространства, предотвращая отёки и помогая поддерживать баланс жидкостей.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внутри сосудов направляют лимфу только в сторону сердца, способствуя очистке организма от продуктов 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 крови и лимфы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содержит преимущественно лимфоциты и значительно меньше эритроцитов, сохраняя при этом примерно одинаковый уровень глюкозы с кровью.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больше эритроцитов и белков, обеспечивая транспорт кислорода, в лимфе — основной упор на иммунные клетки, поддерживающие защиту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литература, данные 2020 г.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функция лимфатической системы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аккумулируют лимфоциты и макрофаги, которые распознают и уничтожают патогены, предотвращая распространение инфекций.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отвечает за созревание Т-лимфоцитов, играющих ключевую роль в клеточном иммунитете, обеспечивая специфическую защиту от вирусов и раковых клеток.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фильтрует кровь, удаляя старые и повреждённые эритроциты, а также патогенные микроорганизмы, поддерживая качество кровотока.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между органами лимфатической системы позволяет эффективно координировать иммунный ответ и поддерживать здоровье всего организма.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двух систем в организме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Анатомическое соединение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через грудной и правый лимфатический протоки впадает в крупные вены, соединяясь с кровеносной системой. Это обеспечивает возврат лимфы в кровяное русло.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функции включают транспорт иммунных клеток и жидкостей, что позволяет обеим системам эффективно контролировать обмен веществ и защиту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92632"/>
            <a:ext cx="3377400" cy="1862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кровеносной и лимфатической систем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и общие черты двух систем, обеспечивающих здоровье организма.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дополняют друг друга: кровеносная обеспечивает обмен веществ, лимфатическая — иммунную защиту и регуляцию жидкостей.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под ред. И.И. Петренко, 2021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кровеносной системы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вызвана снижением уровня эритроцитов или гемоглобина, что приводит к ухудшению кислородоснабжения тканей, особенно опасно для растущих подростков.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характеризуется стойким повышением артериального давления, что создает нагрузку на сердце и сосуды, повышая риск осложнений.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и инсульт — острые нарушения кровоснабжения сердца и мозга, нередко возникают из-за атеросклероза и требуют неотложной медицинской помощи.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лимфатической системы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Лимфедема проявляется отёками, вызванными нарушением оттока лимфы, что приводит к застою жидкости в тканях.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Лимфаденит характеризуется воспалением лимфатических узлов, сопровождается их увеличением и болезненностью при инфекциях.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Лимфома — опухолевое поражение лимфатической ткани с риском быстрого распространения, требующее ранней диагностики и лечения.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лимфатических заболеваний важна для успешного лечения и предотвращения осложнений, таких как хронические инфекции и иммунодефицит.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для здоровья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стимулируют движение крови и лимфы, ускоряя обмен веществ и улучшая иммунную защиту организма подростков.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профилактики анемии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с железом укрепляет кровь и препятствует развитию анемии, особенно важно для растущих детей и подростков.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привычки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сидячего положения, обильное питье и уход за кожей помогают поддерживать нормальный отток лимфы и препятствуют развитию отёков.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здоровья кровеносной и лимфатической систем
</a:t>
            </a:r>
            <a:endParaRPr lang="en-US" sz="2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3250"/>
            <a:ext cx="609300" cy="5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0356" y="3632375"/>
            <a:ext cx="395588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кровеносной и лимфатической системах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длина сосудов человека достигает около 100 000 км, что сопоставимо с расстоянием вокруг экватора.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находится от 500 до 700 лимфатических узлов, которые фильтруют лимфу, защищая от инфекций.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за всю жизнь совершает более 2,5 миллиарда сокращений, обеспечивая бесперебойное кровообращение.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лимфотока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циркулирует со средней скоростью около 120 мл в час, поддерживая баланс жидкости во всех тканях тела.
</a:t>
            </a:r>
            <a:endParaRPr lang="en-US" sz="7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кровеносной и лимфатической систем
</a:t>
            </a:r>
            <a:endParaRPr lang="en-US" sz="195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 и МРТ широко применяются для детального визуального анализа сосудов и лимфатических узлов без инвазивных вмешательств.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крови и лимфы помогают выявлять патологии на ранних стадиях, а биотехнологии развивают новые методы лечения, включая клеточные терапии и трансплантацию.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систем обеспечивает эффективный обмен веществ, защиту от инфекций и очищение организма, что важно для активного и здорового роста подростков.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кровеносной и лимфатической систем — залог здоровья
</a:t>
            </a:r>
            <a:endParaRPr lang="en-US" sz="21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2026-05-09T02:42:39Z</dcterms:created>
  <dcterms:modified xsi:type="dcterms:W3CDTF">2026-05-09T02:42:39Z</dcterms:modified>
</cp:coreProperties>
</file>