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охрану живой природы: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живой природы важна для сохранения животных, растений и экосистем.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изначально жил в гармонии с природой, но развитие технологий и рост населения привели к исчезновению многих видов. Сегодня нас волнуют проблемы вырубки лесов, загрязнения и браконьерства.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взаимодействия человека с природой и вызовы современности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укрепляет экосистемы, обеспечивая устойчивость к изменениям и поддерживая пищевую безопасность для людей.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значение для планеты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помогает сохранить здоровье природы. Например, исчезновение пчёл угрожает урожаю многих фруктов и овощей.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природных мест обитания, таких как вырубка лесов и осушение болот, снижает число видов и разрушает экосистемы.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разнообразия видов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вредными отходами от заводов ухудшает условия жизни животных и растений.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приводит к резкому сокращению популяций диких животных и нарушает природный баланс.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чужеродных видов и изменение климата создают дополнительные угрозы для местных экосистем 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отражено количество видов под угрозой исчезновения в разных частях света.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 Африка являются регионами с наибольшим числом исчезающих видов, требуя приоритетного внимания к охране.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исчезающих видов по регионам мира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используется для научного мониторинга, образовательных программ и регулирования использования ресурсов.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фиксирует редкие и исчезающие виды, помогая отслеживать их состояние и принимать меры по охране.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 книге более 1500 видов, включая 83 вида млекопитающих, что отражает богатство и уязвимость природы.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— ключевой инструмент охраны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дальневосточной тайги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амурского тигра составляет около 600 особей. Этот хищник страдает от браконьерства и сокращения лесов. Специальные программы помогают увеличить численность и сохранить среду обитания.
</a:t>
            </a:r>
            <a:endParaRPr lang="en-US" sz="94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— критически редкий хищник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осталось всего около 120 дальневосточных леопардов. Угроза исходит от потери биотопов и охоты. Реализация защитных мероприятий способствует постепенному восстановлению.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— символ возрождения степей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зубров в России приблизительно 800 особей. Этот вид восстановлен благодаря программам разведения, но ему угрожают загрязнение среды и сокращение территории.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России, нуждающиеся в защите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отмечается благодаря государственной поддержке и международным проектам сохранения вида.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популяции демонстрирует эффективность природоохранной политики и совместных усилий.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России, 2024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амурского тигра (2000-2024 гг.)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Ковыль, ладьяник и венерин башмачок исчезают из-за антропогенного воздействия: распашки земель, сбора и климатических изменений.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Красной книги России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важны для экосистемы, поддерживают состояние почвы и служат кормом редким насекомым, обеспечивая биологическое разнообразие.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занимают свыше 13% площади страны, защищая уникальные экосистемы и редкие виды.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природные территории России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и Кроноцкий заповедники, а также Валдайский парк — главные центры сохранения природы и научных исследований.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служат образовательными площадками и местами отдыха, способствуя просвещению и бережному отношению к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Процедура создания нового заповедника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организации охраняемой природной территории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фонд дикой природы (WWF) в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проводит мониторинг популяций животных и растений, способствует восстановлению исчезающих видов. Организация организует акции, направленные на защиту редких экосистем и развитие экологического просвещения.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Гринпис: активные природоохранные кампании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Гринпис реализует проекты по снижению вреда от промышленного загрязнения, осуществляет акции по сохранению лесов и водоемов. Волонтеры участвуют в экологических акциях и просветительских мероприятиях для школьников.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охраны птиц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следит за состоянием популяций птиц, проводит учёты и защитные мероприятия. Союз привлекает молодёжь к участию в экологических экспедициях и организует конкурсы, повышая интерес к проблемам охраны природы.
</a:t>
            </a:r>
            <a:endParaRPr lang="en-US" sz="109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организации и их вклад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Российской Федерации в сфере охраны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регулирования составляет Федеральный закон «О животном мире», обеспечивающий охрану редких и охраняемых видов животных на территории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«Об охране окружающей среды» устанавливает нормы защиты природных ресурсов, а нарушение правил ведёт к штрафам и уголовной ответственности, особенно при браконьерстве.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участвует в международных конвенциях, таких как CITES и Конвенция о биологическом разнообразии, что усиливает охрану видов на глобальном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32948"/>
            <a:ext cx="4296900" cy="16998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статус охраны и регионы, где обитают наиболее уязвимые животные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среды обитания является ключевым фактором для сохранения редких видов животных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и ареал редких видов животных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браконьерства включают высокий спрос на шкуры, кости и рога, а также традиционные медицинские практики и экономические трудности в регионах обитания животных.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Браконьерство: причины и последствия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проявляются в исчезновении уникальных видов, нарушении природного баланса и усилении контроля. Примеры: изъятие браконьерских сетей на Байкале и штрафы за незаконную охоту.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лесных экосистем остаётся главной проблемой, влияющей на весь природный комплекс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необходимости приоритетных мер защиты лесов и усиленного контроля загрязнений.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 и WWF, 2024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 дикой природы России (диаграмма)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в школах формирует у детей ответственное отношение к природе и стимулирует участие в охране окружающей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информирование: путь к защите природы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движения вовлекают подростков в практическую деятельность — посадки деревьев, уборку территорий и мониторинг состояния природы.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и региональные программы включают интерактивные уроки, конкурсы и проекты, такие как «Зелёная планета», расширяющие знания о биоразнообразии.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60% городских школьников уже принимают участие в природоохранных акциях, что повышает эффективность коллективных усилий по сохранению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сортировка отходов и участие в посадках деревьев помогают снизить нагрузку на окружающую среду и способствуют восстановлению природных экосистем.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личные шаги для защиты природы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покупки изделий из редких животных и экономное потребление ресурсов, а также вовлечение близких, усиливают общий вклад в сохранение живой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инновации и современные подходы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биокоридоров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коридоры для миграции животных помогают поддерживать генетическое разнообразие и предотвращают изоляцию популяций.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банки редких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генетического материала обеспечивает возможность восстановления популяций и сохранения видов с уникальными наследственными особенностями.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экологический мониторинг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спутникового слежения позволяют отслеживать изменения в природных территориях и своевременно реагировать на угрозы.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экотуризма и «умные леса»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технологий и развитие экотуризма поддерживают экономическую выгоду от сохранения природы, способствуя устойчивому развитию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действия — ключ к сохранению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охраны живой природы требует участия каждого. Знания, совместные усилия и современные технологии помогают сохранять нашу планету для будущих поколений.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2026-05-08T18:10:14Z</dcterms:created>
  <dcterms:modified xsi:type="dcterms:W3CDTF">2026-05-08T18:10:14Z</dcterms:modified>
</cp:coreProperties>
</file>