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граждане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одна, и мы бережём её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гражданин России?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принадлежит своей стране, живёт по её законам и знает свои права. У него есть и обязанности: уважать людей, соблюдать правила, учиться, помогать близким и беречь природу вокруг себя.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нашей жизни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территорию, поэтому в ней есть и холодные моря, и тёплые поля, и густые леса. На карте видно, как далеко друг от друга находятся города, реки и горы, словно вся страна собралась в одном большом альбоме.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 — Москва. Здесь стоят Кремль и Красная площадь, а по улицам спешат люди из разных городов. На иллюстрации хорошо смотрятся узнаваемые башни, российский флаг и ощущение большого, живого города.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широкие реки, луга и поля делают родной пейзаж особенно узнаваемым. Даже если ребёнок живёт в городе, рядом всегда можно увидеть уголок природы, который напоминает: Россия красива в любое время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символа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российском флаге три цвета: белый, синий и красный. Он поднимается на праздниках, соревнованиях и торжественных линейках, напоминая, что страна едина и уважаема.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Этот символ можно увидеть на важных документах и зданиях. Он показывает силу государства, его историю и преемственность.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особых событиях, когда люди встают и слушают его с уважением. Он объединяет граждан и помогает почувствовать гордость за свою страну.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 имя гражданина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фамилия и отчество помогают узнать человека и связать его с семьёй. По имени к ребёнку обращаются дома, в школе и в документах, поэтому оно важно для каждого.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документ
</a:t>
            </a:r>
            <a:pPr algn="l" indent="0" marL="0">
              <a:lnSpc>
                <a:spcPct val="115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ребёнка оформляют свидетельство о рождении. В нём записывают основные сведения о малыше, чтобы государство знало о новом гражданине и могло защитить его права.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в 14 лет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паспорт гражданина России обычно получают в 14 лет. Этот документ подтверждает личность человека и помогает пользоваться многими взрослыми возможностями уже по правилам.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фамилия соединяют ребёнка с родом, а род — с историей семьи. Через них человек понимает, что он не один, а часть большой цепочки поколений.
</a:t>
            </a:r>
            <a:endParaRPr lang="en-US" sz="11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гражданству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человек растёт, получает документы и учится жить по законам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643725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жизнь и семью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имеет право жить в безопасности и расти рядом с близкими людьми. Семья даёт заботу, поддержку и тепло, без которых детство было бы совсем не таким весёлым.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63678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имя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есть право на имя, фамилию и отчество. Это помогает ему быть узнаваемым в семье, в школе и в документах, а ещё показывает его связь с родными.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08363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учёбу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имеют право учиться, узнавать новое и задавать вопросы. Школа открывает путь к знаниям, помогает дружить и развивает умение думать, а не просто смотреть на мир в упор.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80357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здоровье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нужны медицинская помощь, отдых и время для игр. Эти права помогают расти сильным, бодрым и спокойным, чтобы каждый день не превращался в длинную зарядку без перемены.
</a:t>
            </a:r>
            <a:endParaRPr lang="en-US" sz="10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маленького гражданина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людей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быть вежливым с родителями, учителями и одноклассниками. Уважение видно в словах, поступках и умении слушать другого человека, даже если хочется первым рассказать свою новость.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школьные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нужно приходить вовремя, беречь учебники и выполнять задания аккуратно. Правила делают учёбу спокойной и помогают всем чувствовать себя в классе уверенно.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обижать и не мешать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дразнить, толкать или громко шуметь без причины. Когда каждый заботится о других, в классе становится легче учиться, дружить и просто радоваться дню.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не мусорить, не ломать ветки и не портить чужую работу. Аккуратное отношение к природе и вещам показывает, что человек умеет думать не только о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малая родина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начинается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ребёнка первым важным вещам: заботе, доброте и порядку. Здесь звучат первые советы и смешные истории за ужином, а домашний уют помогает чувствовать себя уверенно и спокойно. Именно в семье человек впервые понимает, что такое поддержка.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школа, знакомый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место, где всё кажется родным: подъезд, школьный двор, любимая скамейка и дорога к друзьям. Здесь ребёнок делает первые шаги, запоминает яркие впечатления и учится замечать красоту вокруг себя, даже если это обычный двор.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3" y="1266498"/>
            <a:ext cx="140512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дружбы народов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более 190 народов. У каждого народа есть свой язык, песни, сказки и традиции, которые делают страну яркой и непохожей на одну-единственную историю.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друг к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нашей стране учатся слушать, понимать и уважать обычаи соседей. Такое отношение помогает жить спокойно и дружно, даже если у всех разные праздники и любимые блюда.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жителей России объединяют общая страна, общие законы и любовь к родной земле. Это как большой дом, где у каждого своя комната, но крыша одна.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сильнее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помогают друг другу, различия не мешают, а делают жизнь интереснее. Дружба народов помогает России оставаться сильной, доброй и по-настоящему единой.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которые объединяют страну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июня мы вспоминаем, что живём в большой стране с богатой историей и красивой природой. В этот день особенно заметны флаг, музыка, улыбки людей и чувство общей гордости.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народного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ноября напоминает: когда люди держатся вместе, страна становится сильнее. Праздник учит уважать друг друга, помогать ближним и помнить важные события российской истории.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говорят о главном законе страны, который защищает права людей и помогает жить по общим правилам. Для школьников это хороший повод узнать, как устроена Россия.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напоминает, что у страны есть главный закон, который защищает права людей и определяет важные правила жизни государства.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 1993 года
</a:t>
            </a:r>
            <a:endParaRPr lang="en-US" sz="3323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принята Конституция Российской Федерации.
</a:t>
            </a:r>
            <a:endParaRPr lang="en-US" sz="194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Федерации; официальный текст, статья о дате принятия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граждане помогают своей стране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работают, осваивают новые профессии и применяют свои знания там, где они нужны. Благодаря их труду строятся дома, работают школы, больницы и транспорт.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Граждане, достигшие 18 лет, участвуют в выборах и помогают стране принимать важные решения. Это серьёзное дело, потому что от него зависит жизнь общества.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тоже могут быть полезными: помогать родным, аккуратно обращаться с вещами, выполнять поручения и поддерживать порядок. Даже маленькое дело приносит большую пользу.
</a:t>
            </a:r>
            <a:endParaRPr lang="en-US" sz="933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честность и готовность прийти на помощь делают жизнь вокруг спокойнее и дружелюбнее. Когда человек старается быть внимательным к другим, он уже помогает своей стране.
</a:t>
            </a:r>
            <a:endParaRPr lang="en-US" sz="9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прославил Россию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в 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Юрия Гагарина знает весь мир: он первым полетел в космос и стал символом смелости и мечты. Его полёт показал, что настойчивость и знания открывают дорогу к большим открытиям.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читают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создал сказки и стихи, которые любят дети и взрослые. Его книги помогают почувствовать красоту русского языка и понять, как слова могут делать человека добрее и умнее.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Учёный, который любил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с большим упорством учился и исследовал мир. Он стал примером того, как любознательность, труд и вера в себя помогают приносить пользу стране и науке.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 настоящему гражданину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знания, поведение и добрые дела помогают человеку быть полезным своей стране.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Родину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 радует людей и животных. Если не оставлять мусор, не ломать ветки и не шуметь без нужды, природа дольше остаётся живой и красивой.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растениям и животным каждый день. Когда мы закрываем кран и не тратим её зря, мы помогаем беречь важный природный ресурс страны.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рвём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молодые растения лучше оставлять там, где они растут. Тогда поляны не пустеют, а пчёлы, бабочки и другие жители природы продолжают трудиться.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выключать свет и электроприборы, когда они не нужны, можно сэкономить электричество. Это простое правило помогает природе и учит человека быть внимательным.
</a:t>
            </a:r>
            <a:endParaRPr lang="en-US" sz="7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маленькая страна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приходят в школу, здороваются и готовятся к урокам. Здесь каждый начинает учиться быть внимательным, собранным и доброжелательным.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слушают учителя, отвечают по очереди и стараются работать честно. Правила помогают всем не мешать друг другу и учиться лучше.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следят за порядком, помогают готовить класс к занятиям и убирают после работы. Так ребята учатся ответственности и уважению к общему труду.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одноклассник затрудняется, можно подсказать, поддержать или поделиться учебными принадлежностями. В школе, как и в большой стране, особенно важны доброта и взаимовыручка.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Родина — много традиций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национальных костюмах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дети пришли в ярких национальных костюмах и подготовили песни своих народов. У каждого свой наряд, но в общем круге дружбы все чувствуют себя одной командой. Так рождается уважение к традициям соседей.
</a:t>
            </a:r>
            <a:endParaRPr lang="en-US" sz="1011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одного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рассказывают о любимых блюдах, сказках и семейных праздниках. Кто-то говорит на одном языке дома, кто-то на другом, но всем интересно слушать друг друга. Общая Родина делает их настоящими друзьями.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второклассник может делать уже сейчас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25" y="1643725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читать детские книги, рассматривать карту, узнавать названия рек, городов и природных мест. Чем больше ребёнок знает о стране, тем сильнее любит её и понимает.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25" y="2227051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гимн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флаг, герб и слова гимна, чтобы узнавать государственные символы на праздниках и торжественных событиях. Это помогает чувствовать себя частью большой страны.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573325" y="2810384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складывать игрушки, убирать посуду, помогать старшим и выполнять небольшие поручения без напоминаний. Такие дела не сложные, но очень важные для семьи.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25" y="3393699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книги, тетради и школьные вещи — значит уважать труд тех, кто их сделал, и свой собственный труд. Аккуратность всегда выглядит очень по-взрослому.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25" y="3977022"/>
            <a:ext cx="5448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 и чистоплотным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уважение к людям и привычка не мусорить делают мир вокруг приятнее. Даже маленький ученик может каждый день приносить пользу своим поведением.
</a:t>
            </a:r>
            <a:endParaRPr lang="en-US" sz="10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часть большой и дружной страны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гражданином России — значит знать законы, уважать людей, беречь природу и честно трудиться. А для второклассника любовь к Родине начинается с добрых дел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2026-05-25T21:01:36Z</dcterms:created>
  <dcterms:modified xsi:type="dcterms:W3CDTF">2026-05-25T21:01:36Z</dcterms:modified>
</cp:coreProperties>
</file>