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песенка о зайчике, его пути и добром народном юморе.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«Заинька, где ты был-побывал...» — веселая народная песенка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русская народная песенка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песенка живет в устной традиции: ее передавали из уст в уста, пели, повторяли и использовали в играх. Текст «Заинька, где ты был-побывал...» сохранился в сборнике Э. Померанцевой.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заинька в песенке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и подвижный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Заинька в песенке — быстрый, осторожный и очень живой персонаж. Он сразу вызывает улыбку, потому что ведет себя как маленький озорник, которого легко представить рядом с детьми.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образ из фольклора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фольклоре заяц часто бывает трусливым, ловким и суетливым. Этот образ хорошо знаком детям по сказкам, потешкам и коротким песенкам, поэтому герой кажется близким и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9159" y="3188538"/>
            <a:ext cx="414722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спрашивает песенка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начинается с простого вопроса: где был заинька и чем он занимался. Это сразу задает легкое любопытство и приглашает слушателя следить за ответом.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 немного, но они живые и забавные. Заинька будто все время оказывается в новом месте, и из этого складывается простая, улыбчивая история.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маленький сюжет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звучат коротко и похоже друг на друга. Из-за этого текст напоминает веселую перекличку, где один спрашивает, а другой откликается почти в том же ритме.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вопроса и 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текст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делают песенку напевной и очень удобной для заучивания. Ребенок быстро ловит знакомый рисунок и легко подхватывает следующую строку.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одни и те же слова звучат снова, появляется ощущение ритма и веселой переклички. Поэтому песенка легко поется и хорошо остается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движение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действие сразу задает движение: заинька куда-то отправляется. Перед глазами возникает маленький путь, который только начинается.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действие добавляет наблюдение и завершает маленькую историю. Заинька не просто движется, а как будто замечает мир вокруг.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появляется короткая остановка. Такой контраст делает песенку похожей на чередование прыжков и передышек.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Сидел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движение ускоряется, и герой кажется еще более живым. Сюжет становится похожим на короткий, быстрый эпизод.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Бежал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песенка похожа на игру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есть ритм, вопросы и короткие ответы, поэтому его удобно проговаривать вслух. Он легко превращается в живую игру с голосом и движением.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Ласковое обращение и мягкий юмор делают песенку особенно дружелюбной. Ребенок не только слушает ее, но и сам будто вступает в веселый разговор.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Э. Померанцева записывала и изучала произведения русского фольклора. Благодаря таким собраниям устные тексты не исчезают бесследно.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ее книгах сохраняются песенки, потешки, прибаутки и другие короткие жанры. Это помогает увидеть богатство народной детской поэзии.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Э. Померанцевой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Такие записи нужны для чтения, изучения и памяти о традиции. Они связывают современного читателя со старинным народным словом.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Сборники передают особенности живой речи: интонацию, повтор, простые слова и народный ритм. По ним можно почувствовать, как звучал текст в устном исполнении.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записи народных текстов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одна и та же песенка может звучать немного по-разному. Запись в книге помогает сохранить именно тот вариант, который был услышан и зафиксирован исследователем. Так можно увидеть живую работу народной традиции.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текст — много вариантов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записан, он не теряется вместе с голосом исполнителя. Он продолжает жить в чтении и изучении, помогая хранить культурную память. Благодаря этому фольклор остается доступным новым поколениям.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народной культуре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позволяют узнать, как раньше пели, приговаривали и играли с детьми. В них слышны ритм, простые интонации и добрый тон. Это словно маленькое окно в повседневную жизнь прошлого.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звучало детское слово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чувства задают мягкое, веселое настроение текста и делают его особенно понятным младшим школьникам.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песенки — доброта, улыбка и легкое удивление.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песенки «Заинька, где ты был-побывал...»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маленький сюжет песенки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цепочка вопросов, коротких ответов и новых действий героя.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2739" y="3188538"/>
            <a:ext cx="267563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Песенку удобно сопровождать прыжками, хлопками и простыми жестами. Тогда заинька становится почти видимым, а ритм текста легче почувствовать и повторить вслух.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и жесты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соединяется с движением, песенка превращается в маленькую игру. Это особенно интересно младшим школьникам: они не только слушают, но и сами участвуют.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вместе со словом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всё время будто спешит, прячется или перебегает с места на место. Такая подвижность делает чтение живым и помогает детям следить за каждым словом.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действие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и движение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народного исполнения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исполнение звучит мягко, напевно и с лёгкой улыбкой. После повторяющихся строк обычно делают короткую паузу, чтобы ритм прозвучал отчётливо и ровно.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голос будто разговаривает со знакомым зайчиком по-домашнему и без строгости. От этого песенка кажется тёплой, доверительной и очень близкой ребёнку.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формы слова смягчают звучание и делают героя особенно симпатичным. Даже простой текст начинает звучать дружелюбно и по-детски тепло.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легко читать вслух, потому что они не перегружают память. Ребёнок быстро улавливает дыхание текста и увереннее повторяет его.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песенку яркой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 и простые рифмы усиливают музыкальность песенки. Из-за этого она запоминается почти сама собой и долго остаётся в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заяц живёт в народных текстах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песенках заяц часто появляется как суетливый, настороженный и очень подвижный персонаж. Он может испугаться, скрыться в траве и тут же снова выскочить. Именно такая живость делает его заметным и запоминающимся.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 осторожный герой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нередко выглядит немного смешно, но не вызывает насмешки. Народ любит его за знакомую робость, ловкость и добрый характер. Поэтому заинька в песенке легко становится близким и понятным детям героем.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Смешной, но любимый образ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песенка помогает учиться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связывается с движением, жестами и образом героя. Через игру ребёнок лучше понимает народную традицию.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играем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легко повторять вместе с учителем или друзьями. Так появляется уверенность и интерес к слову.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проговариваем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повтор, ритм и звучность строк. Слух начинает улавливать, как устроена народная речь.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слушаем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так легко запоминается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 песенке короткие строки и знакомый герой. Ребёнок быстро понимает ход текста и без труда угадывает, что будет дальше.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повторяющаяся форма помогает читать почти на одном дыхании. Одни и те же слова звучат снова, и память цепко удерживает их.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среди малых жанров фольклора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короткие, звонкие и рассчитаны на игру со словом и движением. Они помогают ребёнку слышать ритм и радоваться звучанию речи.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 обычно шутливые и очень лаконичные. Они создают настроение улыбки и показывают, как народное слово умеет играть и удивлять.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тоже живут в детской игре и легко запоминаются благодаря ритму. Их любят за чёткий порядок строк и весёлую интонацию.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фольклорные сборники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живую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Э. Померанцевой записывают народные тексты так, как они звучали в устной традиции. Благодаря этому слышны интонация, ритм и особенности живой речи.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увидеть варианты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один и тот же текст мог звучать по-разному. Запись в книге помогает сохранить эти варианты и понять богатство фольклорной памяти.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«Заинька, где ты был-побывал...» — короткая, добрая и очень живая народная песенка. В ней звучат ритм, повтор и весёлая игра, а сборник Померанцевой сохранил её для новых поколений.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Песенка, которая остаётся с читателем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2026-05-24T06:57:23Z</dcterms:created>
  <dcterms:modified xsi:type="dcterms:W3CDTF">2026-05-24T06:57:23Z</dcterms:modified>
</cp:coreProperties>
</file>